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9"/>
  </p:notesMasterIdLst>
  <p:sldIdLst>
    <p:sldId id="262" r:id="rId2"/>
    <p:sldId id="264" r:id="rId3"/>
    <p:sldId id="268" r:id="rId4"/>
    <p:sldId id="269" r:id="rId5"/>
    <p:sldId id="270" r:id="rId6"/>
    <p:sldId id="321"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267" r:id="rId58"/>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ler Xamarin" id="{FB2CA168-4CFC-4C4C-9D78-AA2C82E5BD00}">
          <p14:sldIdLst>
            <p14:sldId id="262"/>
            <p14:sldId id="264"/>
            <p14:sldId id="268"/>
          </p14:sldIdLst>
        </p14:section>
        <p14:section name="Introducción al taller" id="{4199B13C-BC1E-4139-802C-831BDC615375}">
          <p14:sldIdLst>
            <p14:sldId id="269"/>
            <p14:sldId id="270"/>
            <p14:sldId id="321"/>
            <p14:sldId id="271"/>
          </p14:sldIdLst>
        </p14:section>
        <p14:section name="Introducción a Xamarin" id="{E67C25D8-7549-4664-AF77-DF91825DA0F0}">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 name="El patrón MVVM" id="{A659C7C8-2AC1-4BB2-B625-AA71E3C3FE5B}">
          <p14:sldIdLst>
            <p14:sldId id="308"/>
            <p14:sldId id="309"/>
            <p14:sldId id="310"/>
            <p14:sldId id="311"/>
            <p14:sldId id="312"/>
            <p14:sldId id="313"/>
          </p14:sldIdLst>
        </p14:section>
        <p14:section name="Plugins" id="{A7475F13-A7C8-4CED-B8B2-4068B850A8C8}">
          <p14:sldIdLst>
            <p14:sldId id="314"/>
            <p14:sldId id="315"/>
            <p14:sldId id="316"/>
            <p14:sldId id="317"/>
            <p14:sldId id="318"/>
            <p14:sldId id="319"/>
          </p14:sldIdLst>
        </p14:section>
        <p14:section name="Cierre" id="{DBD48A45-6989-4670-893D-C2BE335F4177}">
          <p14:sldIdLst>
            <p14:sldId id="320"/>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1B28"/>
    <a:srgbClr val="F5D1A9"/>
    <a:srgbClr val="F79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99"/>
    <p:restoredTop sz="50000"/>
  </p:normalViewPr>
  <p:slideViewPr>
    <p:cSldViewPr snapToGrid="0" snapToObjects="1">
      <p:cViewPr varScale="1">
        <p:scale>
          <a:sx n="115" d="100"/>
          <a:sy n="115" d="100"/>
        </p:scale>
        <p:origin x="20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56A9A-4BAE-FD47-BB3C-7835DCE68FCA}" type="datetimeFigureOut">
              <a:rPr lang="es-ES_tradnl" smtClean="0"/>
              <a:t>07/12/2016</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2ADF4-A534-6449-9CBB-71456C9C3EC9}" type="slidenum">
              <a:rPr lang="es-ES_tradnl" smtClean="0"/>
              <a:t>‹Nº›</a:t>
            </a:fld>
            <a:endParaRPr lang="es-ES_tradnl"/>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1</a:t>
            </a:fld>
            <a:endParaRPr lang="es-ES_tradnl"/>
          </a:p>
        </p:txBody>
      </p:sp>
    </p:spTree>
    <p:extLst>
      <p:ext uri="{BB962C8B-B14F-4D97-AF65-F5344CB8AC3E}">
        <p14:creationId xmlns:p14="http://schemas.microsoft.com/office/powerpoint/2010/main" val="29181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12/7/2016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31534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5525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959294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8977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2345701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301176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39315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4191513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93879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24</a:t>
            </a:fld>
            <a:endParaRPr lang="es-ES" dirty="0"/>
          </a:p>
        </p:txBody>
      </p:sp>
    </p:spTree>
    <p:extLst>
      <p:ext uri="{BB962C8B-B14F-4D97-AF65-F5344CB8AC3E}">
        <p14:creationId xmlns:p14="http://schemas.microsoft.com/office/powerpoint/2010/main" val="186833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2</a:t>
            </a:fld>
            <a:endParaRPr lang="es-ES_tradnl"/>
          </a:p>
        </p:txBody>
      </p:sp>
    </p:spTree>
    <p:extLst>
      <p:ext uri="{BB962C8B-B14F-4D97-AF65-F5344CB8AC3E}">
        <p14:creationId xmlns:p14="http://schemas.microsoft.com/office/powerpoint/2010/main" val="2582238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293939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036745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723467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12/7/2016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60185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29</a:t>
            </a:fld>
            <a:endParaRPr lang="es-ES" dirty="0"/>
          </a:p>
        </p:txBody>
      </p:sp>
    </p:spTree>
    <p:extLst>
      <p:ext uri="{BB962C8B-B14F-4D97-AF65-F5344CB8AC3E}">
        <p14:creationId xmlns:p14="http://schemas.microsoft.com/office/powerpoint/2010/main" val="2090848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24640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39547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329646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4010588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13550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490446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42038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577808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609656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502758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149953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51</a:t>
            </a:fld>
            <a:endParaRPr lang="en-US"/>
          </a:p>
        </p:txBody>
      </p:sp>
    </p:spTree>
    <p:extLst>
      <p:ext uri="{BB962C8B-B14F-4D97-AF65-F5344CB8AC3E}">
        <p14:creationId xmlns:p14="http://schemas.microsoft.com/office/powerpoint/2010/main" val="133540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1689294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6138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54</a:t>
            </a:fld>
            <a:endParaRPr lang="en-US"/>
          </a:p>
        </p:txBody>
      </p:sp>
    </p:spTree>
    <p:extLst>
      <p:ext uri="{BB962C8B-B14F-4D97-AF65-F5344CB8AC3E}">
        <p14:creationId xmlns:p14="http://schemas.microsoft.com/office/powerpoint/2010/main" val="3346651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57</a:t>
            </a:fld>
            <a:endParaRPr lang="es-ES_tradnl"/>
          </a:p>
        </p:txBody>
      </p:sp>
    </p:spTree>
    <p:extLst>
      <p:ext uri="{BB962C8B-B14F-4D97-AF65-F5344CB8AC3E}">
        <p14:creationId xmlns:p14="http://schemas.microsoft.com/office/powerpoint/2010/main" val="1381990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6320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12/7/2016 8:23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4589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7</a:t>
            </a:fld>
            <a:endParaRPr lang="es-ES"/>
          </a:p>
        </p:txBody>
      </p:sp>
    </p:spTree>
    <p:extLst>
      <p:ext uri="{BB962C8B-B14F-4D97-AF65-F5344CB8AC3E}">
        <p14:creationId xmlns:p14="http://schemas.microsoft.com/office/powerpoint/2010/main" val="250391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12/7/2016 8:23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685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55535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58026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Clic para editar título</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673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126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27379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solidFill>
                  <a:srgbClr val="0078D7"/>
                </a:soli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22335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48585"/>
            <a:ext cx="8727759" cy="646331"/>
          </a:xfrm>
        </p:spPr>
        <p:txBody>
          <a:bodyPr anchor="ctr" anchorCtr="0">
            <a:spAutoFit/>
          </a:bodyPr>
          <a:lstStyle>
            <a:lvl1pPr algn="l">
              <a:defRPr sz="4000">
                <a:solidFill>
                  <a:schemeClr val="bg1"/>
                </a:solidFill>
              </a:defRPr>
            </a:lvl1pPr>
          </a:lstStyle>
          <a:p>
            <a:r>
              <a:rPr lang="en-US" dirty="0"/>
              <a:t>Click to edit title</a:t>
            </a:r>
          </a:p>
        </p:txBody>
      </p:sp>
    </p:spTree>
    <p:extLst>
      <p:ext uri="{BB962C8B-B14F-4D97-AF65-F5344CB8AC3E}">
        <p14:creationId xmlns:p14="http://schemas.microsoft.com/office/powerpoint/2010/main" val="3127813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3580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40854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791106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13812426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8397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2331465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6030445" y="4722533"/>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rgbClr val="0078D7"/>
                </a:solidFill>
              </a:rPr>
              <a:t>#</a:t>
            </a:r>
            <a:r>
              <a:rPr lang="en-US" sz="1471" dirty="0" err="1">
                <a:solidFill>
                  <a:srgbClr val="0078D7"/>
                </a:solidFill>
              </a:rPr>
              <a:t>TechSum</a:t>
            </a:r>
            <a:endParaRPr lang="en-US" sz="1471" dirty="0">
              <a:solidFill>
                <a:srgbClr val="0078D7"/>
              </a:solidFill>
            </a:endParaRPr>
          </a:p>
        </p:txBody>
      </p:sp>
    </p:spTree>
    <p:extLst>
      <p:ext uri="{BB962C8B-B14F-4D97-AF65-F5344CB8AC3E}">
        <p14:creationId xmlns:p14="http://schemas.microsoft.com/office/powerpoint/2010/main" val="20764443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02066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48585"/>
            <a:ext cx="8727759" cy="646331"/>
          </a:xfrm>
        </p:spPr>
        <p:txBody>
          <a:bodyPr anchor="ctr" anchorCtr="0">
            <a:spAutoFit/>
          </a:bodyPr>
          <a:lstStyle>
            <a:lvl1pPr algn="l">
              <a:defRPr sz="4000">
                <a:solidFill>
                  <a:schemeClr val="bg1"/>
                </a:solidFill>
              </a:defRPr>
            </a:lvl1pPr>
          </a:lstStyle>
          <a:p>
            <a:r>
              <a:rPr lang="en-US" dirty="0"/>
              <a:t>Click to edit title</a:t>
            </a:r>
          </a:p>
        </p:txBody>
      </p:sp>
    </p:spTree>
    <p:extLst>
      <p:ext uri="{BB962C8B-B14F-4D97-AF65-F5344CB8AC3E}">
        <p14:creationId xmlns:p14="http://schemas.microsoft.com/office/powerpoint/2010/main" val="3485425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668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088118"/>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436" indent="-177375">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058" indent="-25206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1989" rtl="0" eaLnBrk="1" latinLnBrk="0" hangingPunct="1">
              <a:spcBef>
                <a:spcPct val="20000"/>
              </a:spcBef>
              <a:spcAft>
                <a:spcPts val="600"/>
              </a:spcAft>
              <a:buFont typeface="Arial" pitchFamily="34" charset="0"/>
              <a:buNone/>
            </a:pPr>
            <a:r>
              <a:rPr lang="en-US"/>
              <a:t>Click to edit Master text styles</a:t>
            </a:r>
          </a:p>
          <a:p>
            <a:pPr marL="0" lvl="1" indent="0" algn="l" defTabSz="671989" rtl="0" eaLnBrk="1" latinLnBrk="0" hangingPunct="1">
              <a:spcBef>
                <a:spcPct val="20000"/>
              </a:spcBef>
              <a:spcAft>
                <a:spcPts val="600"/>
              </a:spcAft>
              <a:buFont typeface="Arial" pitchFamily="34" charset="0"/>
              <a:buNone/>
            </a:pPr>
            <a:r>
              <a:rPr lang="en-US"/>
              <a:t>Second level</a:t>
            </a:r>
          </a:p>
          <a:p>
            <a:pPr marL="0" lvl="2" indent="0" algn="l" defTabSz="671989"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40932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48585"/>
            <a:ext cx="8727759" cy="646331"/>
          </a:xfrm>
        </p:spPr>
        <p:txBody>
          <a:bodyPr anchor="ctr" anchorCtr="0">
            <a:spAutoFit/>
          </a:bodyPr>
          <a:lstStyle>
            <a:lvl1pPr algn="l">
              <a:defRPr sz="4000">
                <a:solidFill>
                  <a:schemeClr val="bg1"/>
                </a:solidFill>
              </a:defRPr>
            </a:lvl1pPr>
          </a:lstStyle>
          <a:p>
            <a:r>
              <a:rPr lang="en-US" dirty="0"/>
              <a:t>Click to edit title</a:t>
            </a:r>
          </a:p>
        </p:txBody>
      </p:sp>
    </p:spTree>
    <p:extLst>
      <p:ext uri="{BB962C8B-B14F-4D97-AF65-F5344CB8AC3E}">
        <p14:creationId xmlns:p14="http://schemas.microsoft.com/office/powerpoint/2010/main" val="2893377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Clic para editar título</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391176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784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Clic para editar título</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2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93246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67904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Clic para editar título</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825269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Clic para editar título</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07/12/2016</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507194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054D82-3A64-5548-A478-6A05F87958C3}" type="datetimeFigureOut">
              <a:rPr lang="es-ES_tradnl" smtClean="0"/>
              <a:t>07/12/2016</a:t>
            </a:fld>
            <a:endParaRPr lang="es-ES_tradnl"/>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2.emf"/><Relationship Id="rId5" Type="http://schemas.openxmlformats.org/officeDocument/2006/relationships/image" Target="../media/image20.emf"/><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7.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image" Target="../media/image19.emf"/></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20.emf"/><Relationship Id="rId4" Type="http://schemas.openxmlformats.org/officeDocument/2006/relationships/image" Target="../media/image19.emf"/></Relationships>
</file>

<file path=ppt/slides/_rels/slide5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image" Target="../media/image20.emf"/><Relationship Id="rId4" Type="http://schemas.openxmlformats.org/officeDocument/2006/relationships/image" Target="../media/image19.emf"/></Relationships>
</file>

<file path=ppt/slides/_rels/slide5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20.emf"/><Relationship Id="rId4" Type="http://schemas.openxmlformats.org/officeDocument/2006/relationships/image" Target="../media/image19.emf"/></Relationships>
</file>

<file path=ppt/slides/_rels/slide5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5"/>
          <p:cNvSpPr>
            <a:spLocks noEditPoints="1"/>
          </p:cNvSpPr>
          <p:nvPr/>
        </p:nvSpPr>
        <p:spPr bwMode="auto">
          <a:xfrm rot="10800000">
            <a:off x="-3697559" y="-954314"/>
            <a:ext cx="10096846" cy="4973581"/>
          </a:xfrm>
          <a:custGeom>
            <a:avLst/>
            <a:gdLst>
              <a:gd name="T0" fmla="*/ 630 w 1253"/>
              <a:gd name="T1" fmla="*/ 466 h 616"/>
              <a:gd name="T2" fmla="*/ 1253 w 1253"/>
              <a:gd name="T3" fmla="*/ 616 h 616"/>
              <a:gd name="T4" fmla="*/ 1225 w 1253"/>
              <a:gd name="T5" fmla="*/ 400 h 616"/>
              <a:gd name="T6" fmla="*/ 1085 w 1253"/>
              <a:gd name="T7" fmla="*/ 190 h 616"/>
              <a:gd name="T8" fmla="*/ 875 w 1253"/>
              <a:gd name="T9" fmla="*/ 49 h 616"/>
              <a:gd name="T10" fmla="*/ 629 w 1253"/>
              <a:gd name="T11" fmla="*/ 0 h 616"/>
              <a:gd name="T12" fmla="*/ 513 w 1253"/>
              <a:gd name="T13" fmla="*/ 77 h 616"/>
              <a:gd name="T14" fmla="*/ 303 w 1253"/>
              <a:gd name="T15" fmla="*/ 164 h 616"/>
              <a:gd name="T16" fmla="*/ 143 w 1253"/>
              <a:gd name="T17" fmla="*/ 325 h 616"/>
              <a:gd name="T18" fmla="*/ 56 w 1253"/>
              <a:gd name="T19" fmla="*/ 534 h 616"/>
              <a:gd name="T20" fmla="*/ 441 w 1253"/>
              <a:gd name="T21" fmla="*/ 616 h 616"/>
              <a:gd name="T22" fmla="*/ 1107 w 1253"/>
              <a:gd name="T23" fmla="*/ 524 h 616"/>
              <a:gd name="T24" fmla="*/ 838 w 1253"/>
              <a:gd name="T25" fmla="*/ 578 h 616"/>
              <a:gd name="T26" fmla="*/ 1013 w 1253"/>
              <a:gd name="T27" fmla="*/ 345 h 616"/>
              <a:gd name="T28" fmla="*/ 815 w 1253"/>
              <a:gd name="T29" fmla="*/ 535 h 616"/>
              <a:gd name="T30" fmla="*/ 1013 w 1253"/>
              <a:gd name="T31" fmla="*/ 345 h 616"/>
              <a:gd name="T32" fmla="*/ 936 w 1253"/>
              <a:gd name="T33" fmla="*/ 270 h 616"/>
              <a:gd name="T34" fmla="*/ 750 w 1253"/>
              <a:gd name="T35" fmla="*/ 471 h 616"/>
              <a:gd name="T36" fmla="*/ 699 w 1253"/>
              <a:gd name="T37" fmla="*/ 392 h 616"/>
              <a:gd name="T38" fmla="*/ 755 w 1253"/>
              <a:gd name="T39" fmla="*/ 180 h 616"/>
              <a:gd name="T40" fmla="*/ 707 w 1253"/>
              <a:gd name="T41" fmla="*/ 449 h 616"/>
              <a:gd name="T42" fmla="*/ 755 w 1253"/>
              <a:gd name="T43" fmla="*/ 180 h 616"/>
              <a:gd name="T44" fmla="*/ 630 w 1253"/>
              <a:gd name="T45" fmla="*/ 164 h 616"/>
              <a:gd name="T46" fmla="*/ 638 w 1253"/>
              <a:gd name="T47" fmla="*/ 436 h 616"/>
              <a:gd name="T48" fmla="*/ 616 w 1253"/>
              <a:gd name="T49" fmla="*/ 436 h 616"/>
              <a:gd name="T50" fmla="*/ 630 w 1253"/>
              <a:gd name="T51" fmla="*/ 164 h 616"/>
              <a:gd name="T52" fmla="*/ 568 w 1253"/>
              <a:gd name="T53" fmla="*/ 444 h 616"/>
              <a:gd name="T54" fmla="*/ 448 w 1253"/>
              <a:gd name="T55" fmla="*/ 198 h 616"/>
              <a:gd name="T56" fmla="*/ 353 w 1253"/>
              <a:gd name="T57" fmla="*/ 248 h 616"/>
              <a:gd name="T58" fmla="*/ 487 w 1253"/>
              <a:gd name="T59" fmla="*/ 487 h 616"/>
              <a:gd name="T60" fmla="*/ 353 w 1253"/>
              <a:gd name="T61" fmla="*/ 248 h 616"/>
              <a:gd name="T62" fmla="*/ 454 w 1253"/>
              <a:gd name="T63" fmla="*/ 522 h 616"/>
              <a:gd name="T64" fmla="*/ 212 w 1253"/>
              <a:gd name="T65" fmla="*/ 393 h 616"/>
              <a:gd name="T66" fmla="*/ 164 w 1253"/>
              <a:gd name="T67" fmla="*/ 489 h 616"/>
              <a:gd name="T68" fmla="*/ 413 w 1253"/>
              <a:gd name="T69" fmla="*/ 604 h 616"/>
              <a:gd name="T70" fmla="*/ 148 w 1253"/>
              <a:gd name="T71" fmla="*/ 54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3" h="616">
                <a:moveTo>
                  <a:pt x="441" y="616"/>
                </a:moveTo>
                <a:cubicBezTo>
                  <a:pt x="461" y="528"/>
                  <a:pt x="538" y="466"/>
                  <a:pt x="630" y="466"/>
                </a:cubicBezTo>
                <a:cubicBezTo>
                  <a:pt x="721" y="466"/>
                  <a:pt x="798" y="528"/>
                  <a:pt x="818" y="616"/>
                </a:cubicBezTo>
                <a:cubicBezTo>
                  <a:pt x="1253" y="616"/>
                  <a:pt x="1253" y="616"/>
                  <a:pt x="1253" y="616"/>
                </a:cubicBezTo>
                <a:cubicBezTo>
                  <a:pt x="1197" y="534"/>
                  <a:pt x="1197" y="534"/>
                  <a:pt x="1197" y="534"/>
                </a:cubicBezTo>
                <a:cubicBezTo>
                  <a:pt x="1225" y="400"/>
                  <a:pt x="1225" y="400"/>
                  <a:pt x="1225" y="400"/>
                </a:cubicBezTo>
                <a:cubicBezTo>
                  <a:pt x="1110" y="325"/>
                  <a:pt x="1110" y="325"/>
                  <a:pt x="1110" y="325"/>
                </a:cubicBezTo>
                <a:cubicBezTo>
                  <a:pt x="1085" y="190"/>
                  <a:pt x="1085" y="190"/>
                  <a:pt x="1085" y="190"/>
                </a:cubicBezTo>
                <a:cubicBezTo>
                  <a:pt x="950" y="164"/>
                  <a:pt x="950" y="164"/>
                  <a:pt x="950" y="164"/>
                </a:cubicBezTo>
                <a:cubicBezTo>
                  <a:pt x="875" y="49"/>
                  <a:pt x="875" y="49"/>
                  <a:pt x="875" y="49"/>
                </a:cubicBezTo>
                <a:cubicBezTo>
                  <a:pt x="740" y="77"/>
                  <a:pt x="740" y="77"/>
                  <a:pt x="740" y="77"/>
                </a:cubicBezTo>
                <a:cubicBezTo>
                  <a:pt x="629" y="0"/>
                  <a:pt x="629" y="0"/>
                  <a:pt x="629" y="0"/>
                </a:cubicBezTo>
                <a:cubicBezTo>
                  <a:pt x="624" y="0"/>
                  <a:pt x="624" y="0"/>
                  <a:pt x="624" y="0"/>
                </a:cubicBezTo>
                <a:cubicBezTo>
                  <a:pt x="513" y="77"/>
                  <a:pt x="513" y="77"/>
                  <a:pt x="513" y="77"/>
                </a:cubicBezTo>
                <a:cubicBezTo>
                  <a:pt x="378" y="49"/>
                  <a:pt x="378" y="49"/>
                  <a:pt x="378" y="49"/>
                </a:cubicBezTo>
                <a:cubicBezTo>
                  <a:pt x="303" y="164"/>
                  <a:pt x="303" y="164"/>
                  <a:pt x="303" y="164"/>
                </a:cubicBezTo>
                <a:cubicBezTo>
                  <a:pt x="168" y="190"/>
                  <a:pt x="168" y="190"/>
                  <a:pt x="168" y="190"/>
                </a:cubicBezTo>
                <a:cubicBezTo>
                  <a:pt x="143" y="325"/>
                  <a:pt x="143" y="325"/>
                  <a:pt x="143" y="325"/>
                </a:cubicBezTo>
                <a:cubicBezTo>
                  <a:pt x="28" y="400"/>
                  <a:pt x="28" y="400"/>
                  <a:pt x="28" y="400"/>
                </a:cubicBezTo>
                <a:cubicBezTo>
                  <a:pt x="56" y="534"/>
                  <a:pt x="56" y="534"/>
                  <a:pt x="56" y="534"/>
                </a:cubicBezTo>
                <a:cubicBezTo>
                  <a:pt x="0" y="616"/>
                  <a:pt x="0" y="616"/>
                  <a:pt x="0" y="616"/>
                </a:cubicBezTo>
                <a:lnTo>
                  <a:pt x="441" y="616"/>
                </a:lnTo>
                <a:close/>
                <a:moveTo>
                  <a:pt x="1091" y="478"/>
                </a:moveTo>
                <a:cubicBezTo>
                  <a:pt x="1097" y="493"/>
                  <a:pt x="1102" y="508"/>
                  <a:pt x="1107" y="524"/>
                </a:cubicBezTo>
                <a:cubicBezTo>
                  <a:pt x="845" y="599"/>
                  <a:pt x="845" y="599"/>
                  <a:pt x="845" y="599"/>
                </a:cubicBezTo>
                <a:cubicBezTo>
                  <a:pt x="843" y="591"/>
                  <a:pt x="841" y="585"/>
                  <a:pt x="838" y="578"/>
                </a:cubicBezTo>
                <a:lnTo>
                  <a:pt x="1091" y="478"/>
                </a:lnTo>
                <a:close/>
                <a:moveTo>
                  <a:pt x="1013" y="345"/>
                </a:moveTo>
                <a:cubicBezTo>
                  <a:pt x="1023" y="357"/>
                  <a:pt x="1032" y="370"/>
                  <a:pt x="1041" y="383"/>
                </a:cubicBezTo>
                <a:cubicBezTo>
                  <a:pt x="815" y="535"/>
                  <a:pt x="815" y="535"/>
                  <a:pt x="815" y="535"/>
                </a:cubicBezTo>
                <a:cubicBezTo>
                  <a:pt x="811" y="529"/>
                  <a:pt x="807" y="523"/>
                  <a:pt x="802" y="517"/>
                </a:cubicBezTo>
                <a:lnTo>
                  <a:pt x="1013" y="345"/>
                </a:lnTo>
                <a:close/>
                <a:moveTo>
                  <a:pt x="896" y="242"/>
                </a:moveTo>
                <a:cubicBezTo>
                  <a:pt x="910" y="250"/>
                  <a:pt x="923" y="260"/>
                  <a:pt x="936" y="270"/>
                </a:cubicBezTo>
                <a:cubicBezTo>
                  <a:pt x="768" y="484"/>
                  <a:pt x="768" y="484"/>
                  <a:pt x="768" y="484"/>
                </a:cubicBezTo>
                <a:cubicBezTo>
                  <a:pt x="762" y="479"/>
                  <a:pt x="756" y="475"/>
                  <a:pt x="750" y="471"/>
                </a:cubicBezTo>
                <a:lnTo>
                  <a:pt x="896" y="242"/>
                </a:lnTo>
                <a:close/>
                <a:moveTo>
                  <a:pt x="699" y="392"/>
                </a:moveTo>
                <a:cubicBezTo>
                  <a:pt x="753" y="179"/>
                  <a:pt x="753" y="179"/>
                  <a:pt x="753" y="179"/>
                </a:cubicBezTo>
                <a:cubicBezTo>
                  <a:pt x="754" y="179"/>
                  <a:pt x="754" y="180"/>
                  <a:pt x="755" y="180"/>
                </a:cubicBezTo>
                <a:cubicBezTo>
                  <a:pt x="770" y="184"/>
                  <a:pt x="785" y="188"/>
                  <a:pt x="800" y="194"/>
                </a:cubicBezTo>
                <a:cubicBezTo>
                  <a:pt x="707" y="449"/>
                  <a:pt x="707" y="449"/>
                  <a:pt x="707" y="449"/>
                </a:cubicBezTo>
                <a:cubicBezTo>
                  <a:pt x="700" y="447"/>
                  <a:pt x="693" y="445"/>
                  <a:pt x="686" y="443"/>
                </a:cubicBezTo>
                <a:cubicBezTo>
                  <a:pt x="755" y="180"/>
                  <a:pt x="755" y="180"/>
                  <a:pt x="755" y="180"/>
                </a:cubicBezTo>
                <a:lnTo>
                  <a:pt x="699" y="392"/>
                </a:lnTo>
                <a:close/>
                <a:moveTo>
                  <a:pt x="630" y="164"/>
                </a:moveTo>
                <a:cubicBezTo>
                  <a:pt x="636" y="164"/>
                  <a:pt x="642" y="164"/>
                  <a:pt x="648" y="164"/>
                </a:cubicBezTo>
                <a:cubicBezTo>
                  <a:pt x="638" y="436"/>
                  <a:pt x="638" y="436"/>
                  <a:pt x="638" y="436"/>
                </a:cubicBezTo>
                <a:cubicBezTo>
                  <a:pt x="635" y="436"/>
                  <a:pt x="632" y="436"/>
                  <a:pt x="630" y="436"/>
                </a:cubicBezTo>
                <a:cubicBezTo>
                  <a:pt x="625" y="436"/>
                  <a:pt x="621" y="436"/>
                  <a:pt x="616" y="436"/>
                </a:cubicBezTo>
                <a:cubicBezTo>
                  <a:pt x="600" y="165"/>
                  <a:pt x="600" y="165"/>
                  <a:pt x="600" y="165"/>
                </a:cubicBezTo>
                <a:cubicBezTo>
                  <a:pt x="610" y="164"/>
                  <a:pt x="620" y="164"/>
                  <a:pt x="630" y="164"/>
                </a:cubicBezTo>
                <a:close/>
                <a:moveTo>
                  <a:pt x="494" y="183"/>
                </a:moveTo>
                <a:cubicBezTo>
                  <a:pt x="568" y="444"/>
                  <a:pt x="568" y="444"/>
                  <a:pt x="568" y="444"/>
                </a:cubicBezTo>
                <a:cubicBezTo>
                  <a:pt x="561" y="446"/>
                  <a:pt x="554" y="449"/>
                  <a:pt x="548" y="451"/>
                </a:cubicBezTo>
                <a:cubicBezTo>
                  <a:pt x="448" y="198"/>
                  <a:pt x="448" y="198"/>
                  <a:pt x="448" y="198"/>
                </a:cubicBezTo>
                <a:cubicBezTo>
                  <a:pt x="463" y="192"/>
                  <a:pt x="478" y="187"/>
                  <a:pt x="494" y="183"/>
                </a:cubicBezTo>
                <a:close/>
                <a:moveTo>
                  <a:pt x="353" y="248"/>
                </a:moveTo>
                <a:cubicBezTo>
                  <a:pt x="505" y="474"/>
                  <a:pt x="505" y="474"/>
                  <a:pt x="505" y="474"/>
                </a:cubicBezTo>
                <a:cubicBezTo>
                  <a:pt x="499" y="478"/>
                  <a:pt x="493" y="482"/>
                  <a:pt x="487" y="487"/>
                </a:cubicBezTo>
                <a:cubicBezTo>
                  <a:pt x="315" y="277"/>
                  <a:pt x="315" y="277"/>
                  <a:pt x="315" y="277"/>
                </a:cubicBezTo>
                <a:cubicBezTo>
                  <a:pt x="327" y="266"/>
                  <a:pt x="340" y="257"/>
                  <a:pt x="353" y="248"/>
                </a:cubicBezTo>
                <a:close/>
                <a:moveTo>
                  <a:pt x="240" y="353"/>
                </a:moveTo>
                <a:cubicBezTo>
                  <a:pt x="454" y="522"/>
                  <a:pt x="454" y="522"/>
                  <a:pt x="454" y="522"/>
                </a:cubicBezTo>
                <a:cubicBezTo>
                  <a:pt x="449" y="527"/>
                  <a:pt x="445" y="533"/>
                  <a:pt x="441" y="539"/>
                </a:cubicBezTo>
                <a:cubicBezTo>
                  <a:pt x="212" y="393"/>
                  <a:pt x="212" y="393"/>
                  <a:pt x="212" y="393"/>
                </a:cubicBezTo>
                <a:cubicBezTo>
                  <a:pt x="220" y="379"/>
                  <a:pt x="230" y="366"/>
                  <a:pt x="240" y="353"/>
                </a:cubicBezTo>
                <a:close/>
                <a:moveTo>
                  <a:pt x="164" y="489"/>
                </a:moveTo>
                <a:cubicBezTo>
                  <a:pt x="419" y="583"/>
                  <a:pt x="419" y="583"/>
                  <a:pt x="419" y="583"/>
                </a:cubicBezTo>
                <a:cubicBezTo>
                  <a:pt x="417" y="590"/>
                  <a:pt x="414" y="597"/>
                  <a:pt x="413" y="604"/>
                </a:cubicBezTo>
                <a:cubicBezTo>
                  <a:pt x="364" y="591"/>
                  <a:pt x="364" y="591"/>
                  <a:pt x="364" y="591"/>
                </a:cubicBezTo>
                <a:cubicBezTo>
                  <a:pt x="148" y="542"/>
                  <a:pt x="148" y="542"/>
                  <a:pt x="148" y="542"/>
                </a:cubicBezTo>
                <a:cubicBezTo>
                  <a:pt x="152" y="524"/>
                  <a:pt x="157" y="506"/>
                  <a:pt x="164" y="489"/>
                </a:cubicBezTo>
                <a:close/>
              </a:path>
            </a:pathLst>
          </a:custGeom>
          <a:solidFill>
            <a:schemeClr val="bg1">
              <a:lumMod val="95000"/>
              <a:alpha val="40000"/>
            </a:schemeClr>
          </a:solidFill>
          <a:ln>
            <a:noFill/>
          </a:ln>
        </p:spPr>
        <p:txBody>
          <a:bodyPr vert="horz" wrap="square" lIns="91440" tIns="45720" rIns="91440" bIns="45720" numCol="1" anchor="t" anchorCtr="0" compatLnSpc="1">
            <a:prstTxWarp prst="textNoShape">
              <a:avLst/>
            </a:prstTxWarp>
          </a:bodyPr>
          <a:lstStyle/>
          <a:p>
            <a:r>
              <a:rPr lang="en-GB" dirty="0"/>
              <a:t> </a:t>
            </a: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223" y="341076"/>
            <a:ext cx="1153931" cy="1158128"/>
          </a:xfrm>
          <a:prstGeom prst="rect">
            <a:avLst/>
          </a:prstGeom>
        </p:spPr>
      </p:pic>
      <p:grpSp>
        <p:nvGrpSpPr>
          <p:cNvPr id="20" name="Group 19"/>
          <p:cNvGrpSpPr/>
          <p:nvPr/>
        </p:nvGrpSpPr>
        <p:grpSpPr>
          <a:xfrm>
            <a:off x="368153" y="4166719"/>
            <a:ext cx="8420787" cy="679302"/>
            <a:chOff x="-1946216" y="4146525"/>
            <a:chExt cx="10759220" cy="867943"/>
          </a:xfrm>
        </p:grpSpPr>
        <p:pic>
          <p:nvPicPr>
            <p:cNvPr id="6" name="Imagen 5"/>
            <p:cNvPicPr>
              <a:picLocks noChangeAspect="1"/>
            </p:cNvPicPr>
            <p:nvPr/>
          </p:nvPicPr>
          <p:blipFill rotWithShape="1">
            <a:blip r:embed="rId4"/>
            <a:srcRect l="8127" t="15646" r="6112" b="11098"/>
            <a:stretch/>
          </p:blipFill>
          <p:spPr>
            <a:xfrm>
              <a:off x="2744233" y="4353655"/>
              <a:ext cx="1339851" cy="537350"/>
            </a:xfrm>
            <a:prstGeom prst="rect">
              <a:avLst/>
            </a:prstGeom>
          </p:spPr>
        </p:pic>
        <p:pic>
          <p:nvPicPr>
            <p:cNvPr id="7" name="Imagen 6"/>
            <p:cNvPicPr>
              <a:picLocks noChangeAspect="1"/>
            </p:cNvPicPr>
            <p:nvPr/>
          </p:nvPicPr>
          <p:blipFill rotWithShape="1">
            <a:blip r:embed="rId5"/>
            <a:srcRect l="5656" t="27916" r="7286" b="29508"/>
            <a:stretch/>
          </p:blipFill>
          <p:spPr>
            <a:xfrm>
              <a:off x="-1946216" y="4523501"/>
              <a:ext cx="1882112" cy="436553"/>
            </a:xfrm>
            <a:prstGeom prst="rect">
              <a:avLst/>
            </a:prstGeom>
          </p:spPr>
        </p:pic>
        <p:pic>
          <p:nvPicPr>
            <p:cNvPr id="9" name="Imagen 8"/>
            <p:cNvPicPr>
              <a:picLocks noChangeAspect="1"/>
            </p:cNvPicPr>
            <p:nvPr/>
          </p:nvPicPr>
          <p:blipFill>
            <a:blip r:embed="rId6"/>
            <a:stretch>
              <a:fillRect/>
            </a:stretch>
          </p:blipFill>
          <p:spPr>
            <a:xfrm>
              <a:off x="4540404" y="4202143"/>
              <a:ext cx="763026" cy="763026"/>
            </a:xfrm>
            <a:prstGeom prst="rect">
              <a:avLst/>
            </a:prstGeom>
          </p:spPr>
        </p:pic>
        <p:pic>
          <p:nvPicPr>
            <p:cNvPr id="11" name="Imagen 10"/>
            <p:cNvPicPr>
              <a:picLocks noChangeAspect="1"/>
            </p:cNvPicPr>
            <p:nvPr/>
          </p:nvPicPr>
          <p:blipFill>
            <a:blip r:embed="rId7"/>
            <a:stretch>
              <a:fillRect/>
            </a:stretch>
          </p:blipFill>
          <p:spPr>
            <a:xfrm>
              <a:off x="1619313" y="4178718"/>
              <a:ext cx="668600" cy="835750"/>
            </a:xfrm>
            <a:prstGeom prst="rect">
              <a:avLst/>
            </a:prstGeom>
          </p:spPr>
        </p:pic>
        <p:pic>
          <p:nvPicPr>
            <p:cNvPr id="12" name="Imagen 11"/>
            <p:cNvPicPr>
              <a:picLocks noChangeAspect="1"/>
            </p:cNvPicPr>
            <p:nvPr/>
          </p:nvPicPr>
          <p:blipFill rotWithShape="1">
            <a:blip r:embed="rId8"/>
            <a:srcRect l="8859" r="9030"/>
            <a:stretch/>
          </p:blipFill>
          <p:spPr>
            <a:xfrm>
              <a:off x="5759750" y="4146525"/>
              <a:ext cx="635000" cy="773341"/>
            </a:xfrm>
            <a:prstGeom prst="rect">
              <a:avLst/>
            </a:prstGeom>
          </p:spPr>
        </p:pic>
        <p:pic>
          <p:nvPicPr>
            <p:cNvPr id="13" name="Imagen 12"/>
            <p:cNvPicPr>
              <a:picLocks noChangeAspect="1"/>
            </p:cNvPicPr>
            <p:nvPr/>
          </p:nvPicPr>
          <p:blipFill rotWithShape="1">
            <a:blip r:embed="rId9"/>
            <a:srcRect l="4100" t="5935" r="3820" b="6911"/>
            <a:stretch/>
          </p:blipFill>
          <p:spPr>
            <a:xfrm>
              <a:off x="392217" y="4427614"/>
              <a:ext cx="770776" cy="503632"/>
            </a:xfrm>
            <a:prstGeom prst="rect">
              <a:avLst/>
            </a:prstGeom>
          </p:spPr>
        </p:pic>
        <p:pic>
          <p:nvPicPr>
            <p:cNvPr id="14" name="Imagen 13"/>
            <p:cNvPicPr>
              <a:picLocks noChangeAspect="1"/>
            </p:cNvPicPr>
            <p:nvPr/>
          </p:nvPicPr>
          <p:blipFill>
            <a:blip r:embed="rId10"/>
            <a:stretch>
              <a:fillRect/>
            </a:stretch>
          </p:blipFill>
          <p:spPr>
            <a:xfrm>
              <a:off x="6851070" y="4245164"/>
              <a:ext cx="686082" cy="686082"/>
            </a:xfrm>
            <a:prstGeom prst="rect">
              <a:avLst/>
            </a:prstGeom>
          </p:spPr>
        </p:pic>
        <p:pic>
          <p:nvPicPr>
            <p:cNvPr id="15" name="Imagen 14"/>
            <p:cNvPicPr>
              <a:picLocks noChangeAspect="1"/>
            </p:cNvPicPr>
            <p:nvPr/>
          </p:nvPicPr>
          <p:blipFill>
            <a:blip r:embed="rId11"/>
            <a:stretch>
              <a:fillRect/>
            </a:stretch>
          </p:blipFill>
          <p:spPr>
            <a:xfrm>
              <a:off x="7993473" y="4643653"/>
              <a:ext cx="819531" cy="258053"/>
            </a:xfrm>
            <a:prstGeom prst="rect">
              <a:avLst/>
            </a:prstGeom>
          </p:spPr>
        </p:pic>
      </p:grpSp>
      <p:sp>
        <p:nvSpPr>
          <p:cNvPr id="18" name="Freeform 5"/>
          <p:cNvSpPr>
            <a:spLocks noEditPoints="1"/>
          </p:cNvSpPr>
          <p:nvPr/>
        </p:nvSpPr>
        <p:spPr bwMode="auto">
          <a:xfrm>
            <a:off x="2843961" y="889117"/>
            <a:ext cx="3439060" cy="2820587"/>
          </a:xfrm>
          <a:custGeom>
            <a:avLst/>
            <a:gdLst>
              <a:gd name="T0" fmla="*/ 1243 w 1836"/>
              <a:gd name="T1" fmla="*/ 165 h 1505"/>
              <a:gd name="T2" fmla="*/ 321 w 1836"/>
              <a:gd name="T3" fmla="*/ 400 h 1505"/>
              <a:gd name="T4" fmla="*/ 1306 w 1836"/>
              <a:gd name="T5" fmla="*/ 345 h 1505"/>
              <a:gd name="T6" fmla="*/ 1190 w 1836"/>
              <a:gd name="T7" fmla="*/ 242 h 1505"/>
              <a:gd name="T8" fmla="*/ 923 w 1836"/>
              <a:gd name="T9" fmla="*/ 164 h 1505"/>
              <a:gd name="T10" fmla="*/ 841 w 1836"/>
              <a:gd name="T11" fmla="*/ 452 h 1505"/>
              <a:gd name="T12" fmla="*/ 747 w 1836"/>
              <a:gd name="T13" fmla="*/ 522 h 1505"/>
              <a:gd name="T14" fmla="*/ 457 w 1836"/>
              <a:gd name="T15" fmla="*/ 490 h 1505"/>
              <a:gd name="T16" fmla="*/ 332 w 1836"/>
              <a:gd name="T17" fmla="*/ 836 h 1505"/>
              <a:gd name="T18" fmla="*/ 341 w 1836"/>
              <a:gd name="T19" fmla="*/ 797 h 1505"/>
              <a:gd name="T20" fmla="*/ 399 w 1836"/>
              <a:gd name="T21" fmla="*/ 717 h 1505"/>
              <a:gd name="T22" fmla="*/ 565 w 1836"/>
              <a:gd name="T23" fmla="*/ 870 h 1505"/>
              <a:gd name="T24" fmla="*/ 737 w 1836"/>
              <a:gd name="T25" fmla="*/ 870 h 1505"/>
              <a:gd name="T26" fmla="*/ 864 w 1836"/>
              <a:gd name="T27" fmla="*/ 870 h 1505"/>
              <a:gd name="T28" fmla="*/ 897 w 1836"/>
              <a:gd name="T29" fmla="*/ 844 h 1505"/>
              <a:gd name="T30" fmla="*/ 983 w 1836"/>
              <a:gd name="T31" fmla="*/ 710 h 1505"/>
              <a:gd name="T32" fmla="*/ 1200 w 1836"/>
              <a:gd name="T33" fmla="*/ 729 h 1505"/>
              <a:gd name="T34" fmla="*/ 1342 w 1836"/>
              <a:gd name="T35" fmla="*/ 870 h 1505"/>
              <a:gd name="T36" fmla="*/ 1588 w 1836"/>
              <a:gd name="T37" fmla="*/ 867 h 1505"/>
              <a:gd name="T38" fmla="*/ 1610 w 1836"/>
              <a:gd name="T39" fmla="*/ 755 h 1505"/>
              <a:gd name="T40" fmla="*/ 1555 w 1836"/>
              <a:gd name="T41" fmla="*/ 861 h 1505"/>
              <a:gd name="T42" fmla="*/ 462 w 1836"/>
              <a:gd name="T43" fmla="*/ 1107 h 1505"/>
              <a:gd name="T44" fmla="*/ 1404 w 1836"/>
              <a:gd name="T45" fmla="*/ 972 h 1505"/>
              <a:gd name="T46" fmla="*/ 978 w 1836"/>
              <a:gd name="T47" fmla="*/ 1132 h 1505"/>
              <a:gd name="T48" fmla="*/ 928 w 1836"/>
              <a:gd name="T49" fmla="*/ 1037 h 1505"/>
              <a:gd name="T50" fmla="*/ 1182 w 1836"/>
              <a:gd name="T51" fmla="*/ 1079 h 1505"/>
              <a:gd name="T52" fmla="*/ 656 w 1836"/>
              <a:gd name="T53" fmla="*/ 1078 h 1505"/>
              <a:gd name="T54" fmla="*/ 396 w 1836"/>
              <a:gd name="T55" fmla="*/ 844 h 1505"/>
              <a:gd name="T56" fmla="*/ 312 w 1836"/>
              <a:gd name="T57" fmla="*/ 842 h 1505"/>
              <a:gd name="T58" fmla="*/ 277 w 1836"/>
              <a:gd name="T59" fmla="*/ 1123 h 1505"/>
              <a:gd name="T60" fmla="*/ 308 w 1836"/>
              <a:gd name="T61" fmla="*/ 1247 h 1505"/>
              <a:gd name="T62" fmla="*/ 455 w 1836"/>
              <a:gd name="T63" fmla="*/ 1242 h 1505"/>
              <a:gd name="T64" fmla="*/ 373 w 1836"/>
              <a:gd name="T65" fmla="*/ 1277 h 1505"/>
              <a:gd name="T66" fmla="*/ 564 w 1836"/>
              <a:gd name="T67" fmla="*/ 1331 h 1505"/>
              <a:gd name="T68" fmla="*/ 491 w 1836"/>
              <a:gd name="T69" fmla="*/ 1367 h 1505"/>
              <a:gd name="T70" fmla="*/ 596 w 1836"/>
              <a:gd name="T71" fmla="*/ 1317 h 1505"/>
              <a:gd name="T72" fmla="*/ 625 w 1836"/>
              <a:gd name="T73" fmla="*/ 1358 h 1505"/>
              <a:gd name="T74" fmla="*/ 633 w 1836"/>
              <a:gd name="T75" fmla="*/ 1390 h 1505"/>
              <a:gd name="T76" fmla="*/ 726 w 1836"/>
              <a:gd name="T77" fmla="*/ 1366 h 1505"/>
              <a:gd name="T78" fmla="*/ 765 w 1836"/>
              <a:gd name="T79" fmla="*/ 1376 h 1505"/>
              <a:gd name="T80" fmla="*/ 934 w 1836"/>
              <a:gd name="T81" fmla="*/ 1392 h 1505"/>
              <a:gd name="T82" fmla="*/ 867 w 1836"/>
              <a:gd name="T83" fmla="*/ 1473 h 1505"/>
              <a:gd name="T84" fmla="*/ 1062 w 1836"/>
              <a:gd name="T85" fmla="*/ 1410 h 1505"/>
              <a:gd name="T86" fmla="*/ 1023 w 1836"/>
              <a:gd name="T87" fmla="*/ 1432 h 1505"/>
              <a:gd name="T88" fmla="*/ 1044 w 1836"/>
              <a:gd name="T89" fmla="*/ 1473 h 1505"/>
              <a:gd name="T90" fmla="*/ 1111 w 1836"/>
              <a:gd name="T91" fmla="*/ 1366 h 1505"/>
              <a:gd name="T92" fmla="*/ 1107 w 1836"/>
              <a:gd name="T93" fmla="*/ 1422 h 1505"/>
              <a:gd name="T94" fmla="*/ 1207 w 1836"/>
              <a:gd name="T95" fmla="*/ 1403 h 1505"/>
              <a:gd name="T96" fmla="*/ 1201 w 1836"/>
              <a:gd name="T97" fmla="*/ 1386 h 1505"/>
              <a:gd name="T98" fmla="*/ 1321 w 1836"/>
              <a:gd name="T99" fmla="*/ 1298 h 1505"/>
              <a:gd name="T100" fmla="*/ 1349 w 1836"/>
              <a:gd name="T101" fmla="*/ 1293 h 1505"/>
              <a:gd name="T102" fmla="*/ 1413 w 1836"/>
              <a:gd name="T103" fmla="*/ 1336 h 1505"/>
              <a:gd name="T104" fmla="*/ 1396 w 1836"/>
              <a:gd name="T105" fmla="*/ 1248 h 1505"/>
              <a:gd name="T106" fmla="*/ 1412 w 1836"/>
              <a:gd name="T107" fmla="*/ 1262 h 1505"/>
              <a:gd name="T108" fmla="*/ 1508 w 1836"/>
              <a:gd name="T109" fmla="*/ 1101 h 1505"/>
              <a:gd name="T110" fmla="*/ 1593 w 1836"/>
              <a:gd name="T111" fmla="*/ 1172 h 1505"/>
              <a:gd name="T112" fmla="*/ 1538 w 1836"/>
              <a:gd name="T113" fmla="*/ 1154 h 1505"/>
              <a:gd name="T114" fmla="*/ 1538 w 1836"/>
              <a:gd name="T115" fmla="*/ 1154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6" h="1505">
                <a:moveTo>
                  <a:pt x="734" y="617"/>
                </a:moveTo>
                <a:cubicBezTo>
                  <a:pt x="754" y="531"/>
                  <a:pt x="831" y="467"/>
                  <a:pt x="923" y="467"/>
                </a:cubicBezTo>
                <a:cubicBezTo>
                  <a:pt x="1015" y="467"/>
                  <a:pt x="1092" y="531"/>
                  <a:pt x="1111" y="617"/>
                </a:cubicBezTo>
                <a:cubicBezTo>
                  <a:pt x="1546" y="617"/>
                  <a:pt x="1546" y="617"/>
                  <a:pt x="1546" y="617"/>
                </a:cubicBezTo>
                <a:cubicBezTo>
                  <a:pt x="1490" y="535"/>
                  <a:pt x="1490" y="535"/>
                  <a:pt x="1490" y="535"/>
                </a:cubicBezTo>
                <a:cubicBezTo>
                  <a:pt x="1519" y="400"/>
                  <a:pt x="1519" y="400"/>
                  <a:pt x="1519" y="400"/>
                </a:cubicBezTo>
                <a:cubicBezTo>
                  <a:pt x="1404" y="325"/>
                  <a:pt x="1404" y="325"/>
                  <a:pt x="1404" y="325"/>
                </a:cubicBezTo>
                <a:cubicBezTo>
                  <a:pt x="1378" y="190"/>
                  <a:pt x="1378" y="190"/>
                  <a:pt x="1378" y="190"/>
                </a:cubicBezTo>
                <a:cubicBezTo>
                  <a:pt x="1243" y="165"/>
                  <a:pt x="1243" y="165"/>
                  <a:pt x="1243" y="165"/>
                </a:cubicBezTo>
                <a:cubicBezTo>
                  <a:pt x="1168" y="50"/>
                  <a:pt x="1168" y="50"/>
                  <a:pt x="1168" y="50"/>
                </a:cubicBezTo>
                <a:cubicBezTo>
                  <a:pt x="1033" y="78"/>
                  <a:pt x="1033" y="78"/>
                  <a:pt x="1033" y="78"/>
                </a:cubicBezTo>
                <a:cubicBezTo>
                  <a:pt x="920" y="0"/>
                  <a:pt x="920" y="0"/>
                  <a:pt x="920" y="0"/>
                </a:cubicBezTo>
                <a:cubicBezTo>
                  <a:pt x="806" y="78"/>
                  <a:pt x="806" y="78"/>
                  <a:pt x="806" y="78"/>
                </a:cubicBezTo>
                <a:cubicBezTo>
                  <a:pt x="672" y="50"/>
                  <a:pt x="672" y="50"/>
                  <a:pt x="672" y="50"/>
                </a:cubicBezTo>
                <a:cubicBezTo>
                  <a:pt x="597" y="165"/>
                  <a:pt x="597" y="165"/>
                  <a:pt x="597" y="165"/>
                </a:cubicBezTo>
                <a:cubicBezTo>
                  <a:pt x="462" y="190"/>
                  <a:pt x="462" y="190"/>
                  <a:pt x="462" y="190"/>
                </a:cubicBezTo>
                <a:cubicBezTo>
                  <a:pt x="436" y="325"/>
                  <a:pt x="436" y="325"/>
                  <a:pt x="436" y="325"/>
                </a:cubicBezTo>
                <a:cubicBezTo>
                  <a:pt x="321" y="400"/>
                  <a:pt x="321" y="400"/>
                  <a:pt x="321" y="400"/>
                </a:cubicBezTo>
                <a:cubicBezTo>
                  <a:pt x="349" y="535"/>
                  <a:pt x="349" y="535"/>
                  <a:pt x="349" y="535"/>
                </a:cubicBezTo>
                <a:cubicBezTo>
                  <a:pt x="294" y="617"/>
                  <a:pt x="294" y="617"/>
                  <a:pt x="294" y="617"/>
                </a:cubicBezTo>
                <a:lnTo>
                  <a:pt x="734" y="617"/>
                </a:lnTo>
                <a:close/>
                <a:moveTo>
                  <a:pt x="1385" y="478"/>
                </a:moveTo>
                <a:cubicBezTo>
                  <a:pt x="1390" y="493"/>
                  <a:pt x="1396" y="509"/>
                  <a:pt x="1400" y="524"/>
                </a:cubicBezTo>
                <a:cubicBezTo>
                  <a:pt x="1138" y="599"/>
                  <a:pt x="1138" y="599"/>
                  <a:pt x="1138" y="599"/>
                </a:cubicBezTo>
                <a:cubicBezTo>
                  <a:pt x="1136" y="592"/>
                  <a:pt x="1134" y="585"/>
                  <a:pt x="1131" y="578"/>
                </a:cubicBezTo>
                <a:lnTo>
                  <a:pt x="1385" y="478"/>
                </a:lnTo>
                <a:close/>
                <a:moveTo>
                  <a:pt x="1306" y="345"/>
                </a:moveTo>
                <a:cubicBezTo>
                  <a:pt x="1316" y="358"/>
                  <a:pt x="1326" y="370"/>
                  <a:pt x="1335" y="384"/>
                </a:cubicBezTo>
                <a:cubicBezTo>
                  <a:pt x="1109" y="535"/>
                  <a:pt x="1109" y="535"/>
                  <a:pt x="1109" y="535"/>
                </a:cubicBezTo>
                <a:cubicBezTo>
                  <a:pt x="1105" y="529"/>
                  <a:pt x="1100" y="523"/>
                  <a:pt x="1096" y="518"/>
                </a:cubicBezTo>
                <a:lnTo>
                  <a:pt x="1306" y="345"/>
                </a:lnTo>
                <a:close/>
                <a:moveTo>
                  <a:pt x="1190" y="242"/>
                </a:moveTo>
                <a:cubicBezTo>
                  <a:pt x="1203" y="251"/>
                  <a:pt x="1216" y="260"/>
                  <a:pt x="1229" y="270"/>
                </a:cubicBezTo>
                <a:cubicBezTo>
                  <a:pt x="1061" y="484"/>
                  <a:pt x="1061" y="484"/>
                  <a:pt x="1061" y="484"/>
                </a:cubicBezTo>
                <a:cubicBezTo>
                  <a:pt x="1055" y="480"/>
                  <a:pt x="1049" y="475"/>
                  <a:pt x="1043" y="472"/>
                </a:cubicBezTo>
                <a:lnTo>
                  <a:pt x="1190" y="242"/>
                </a:lnTo>
                <a:close/>
                <a:moveTo>
                  <a:pt x="992" y="392"/>
                </a:moveTo>
                <a:cubicBezTo>
                  <a:pt x="1046" y="180"/>
                  <a:pt x="1046" y="180"/>
                  <a:pt x="1046" y="180"/>
                </a:cubicBezTo>
                <a:cubicBezTo>
                  <a:pt x="1047" y="180"/>
                  <a:pt x="1047" y="180"/>
                  <a:pt x="1048" y="180"/>
                </a:cubicBezTo>
                <a:cubicBezTo>
                  <a:pt x="1063" y="184"/>
                  <a:pt x="1078" y="189"/>
                  <a:pt x="1093" y="194"/>
                </a:cubicBezTo>
                <a:cubicBezTo>
                  <a:pt x="1000" y="450"/>
                  <a:pt x="1000" y="450"/>
                  <a:pt x="1000" y="450"/>
                </a:cubicBezTo>
                <a:cubicBezTo>
                  <a:pt x="993" y="447"/>
                  <a:pt x="986" y="445"/>
                  <a:pt x="979" y="443"/>
                </a:cubicBezTo>
                <a:cubicBezTo>
                  <a:pt x="1048" y="180"/>
                  <a:pt x="1048" y="180"/>
                  <a:pt x="1048" y="180"/>
                </a:cubicBezTo>
                <a:lnTo>
                  <a:pt x="992" y="392"/>
                </a:lnTo>
                <a:close/>
                <a:moveTo>
                  <a:pt x="923" y="164"/>
                </a:moveTo>
                <a:cubicBezTo>
                  <a:pt x="929" y="164"/>
                  <a:pt x="935" y="165"/>
                  <a:pt x="942" y="165"/>
                </a:cubicBezTo>
                <a:cubicBezTo>
                  <a:pt x="931" y="436"/>
                  <a:pt x="931" y="436"/>
                  <a:pt x="931" y="436"/>
                </a:cubicBezTo>
                <a:cubicBezTo>
                  <a:pt x="928" y="436"/>
                  <a:pt x="926" y="436"/>
                  <a:pt x="923" y="436"/>
                </a:cubicBezTo>
                <a:cubicBezTo>
                  <a:pt x="918" y="436"/>
                  <a:pt x="914" y="436"/>
                  <a:pt x="909" y="437"/>
                </a:cubicBezTo>
                <a:cubicBezTo>
                  <a:pt x="893" y="165"/>
                  <a:pt x="893" y="165"/>
                  <a:pt x="893" y="165"/>
                </a:cubicBezTo>
                <a:cubicBezTo>
                  <a:pt x="903" y="165"/>
                  <a:pt x="913" y="164"/>
                  <a:pt x="923" y="164"/>
                </a:cubicBezTo>
                <a:close/>
                <a:moveTo>
                  <a:pt x="787" y="183"/>
                </a:moveTo>
                <a:cubicBezTo>
                  <a:pt x="862" y="445"/>
                  <a:pt x="862" y="445"/>
                  <a:pt x="862" y="445"/>
                </a:cubicBezTo>
                <a:cubicBezTo>
                  <a:pt x="855" y="447"/>
                  <a:pt x="848" y="449"/>
                  <a:pt x="841" y="452"/>
                </a:cubicBezTo>
                <a:cubicBezTo>
                  <a:pt x="741" y="199"/>
                  <a:pt x="741" y="199"/>
                  <a:pt x="741" y="199"/>
                </a:cubicBezTo>
                <a:cubicBezTo>
                  <a:pt x="756" y="193"/>
                  <a:pt x="772" y="188"/>
                  <a:pt x="787" y="183"/>
                </a:cubicBezTo>
                <a:close/>
                <a:moveTo>
                  <a:pt x="647" y="248"/>
                </a:moveTo>
                <a:cubicBezTo>
                  <a:pt x="798" y="474"/>
                  <a:pt x="798" y="474"/>
                  <a:pt x="798" y="474"/>
                </a:cubicBezTo>
                <a:cubicBezTo>
                  <a:pt x="792" y="478"/>
                  <a:pt x="786" y="483"/>
                  <a:pt x="781" y="487"/>
                </a:cubicBezTo>
                <a:cubicBezTo>
                  <a:pt x="608" y="277"/>
                  <a:pt x="608" y="277"/>
                  <a:pt x="608" y="277"/>
                </a:cubicBezTo>
                <a:cubicBezTo>
                  <a:pt x="620" y="267"/>
                  <a:pt x="633" y="257"/>
                  <a:pt x="647" y="248"/>
                </a:cubicBezTo>
                <a:close/>
                <a:moveTo>
                  <a:pt x="533" y="354"/>
                </a:moveTo>
                <a:cubicBezTo>
                  <a:pt x="747" y="522"/>
                  <a:pt x="747" y="522"/>
                  <a:pt x="747" y="522"/>
                </a:cubicBezTo>
                <a:cubicBezTo>
                  <a:pt x="742" y="528"/>
                  <a:pt x="738" y="534"/>
                  <a:pt x="734" y="540"/>
                </a:cubicBezTo>
                <a:cubicBezTo>
                  <a:pt x="505" y="393"/>
                  <a:pt x="505" y="393"/>
                  <a:pt x="505" y="393"/>
                </a:cubicBezTo>
                <a:cubicBezTo>
                  <a:pt x="514" y="380"/>
                  <a:pt x="523" y="367"/>
                  <a:pt x="533" y="354"/>
                </a:cubicBezTo>
                <a:close/>
                <a:moveTo>
                  <a:pt x="457" y="490"/>
                </a:moveTo>
                <a:cubicBezTo>
                  <a:pt x="713" y="583"/>
                  <a:pt x="713" y="583"/>
                  <a:pt x="713" y="583"/>
                </a:cubicBezTo>
                <a:cubicBezTo>
                  <a:pt x="710" y="590"/>
                  <a:pt x="708" y="597"/>
                  <a:pt x="706" y="605"/>
                </a:cubicBezTo>
                <a:cubicBezTo>
                  <a:pt x="657" y="591"/>
                  <a:pt x="657" y="591"/>
                  <a:pt x="657" y="591"/>
                </a:cubicBezTo>
                <a:cubicBezTo>
                  <a:pt x="441" y="543"/>
                  <a:pt x="441" y="543"/>
                  <a:pt x="441" y="543"/>
                </a:cubicBezTo>
                <a:cubicBezTo>
                  <a:pt x="445" y="525"/>
                  <a:pt x="451" y="507"/>
                  <a:pt x="457" y="490"/>
                </a:cubicBezTo>
                <a:close/>
                <a:moveTo>
                  <a:pt x="1836" y="636"/>
                </a:moveTo>
                <a:cubicBezTo>
                  <a:pt x="0" y="636"/>
                  <a:pt x="0" y="636"/>
                  <a:pt x="0" y="636"/>
                </a:cubicBezTo>
                <a:cubicBezTo>
                  <a:pt x="98" y="791"/>
                  <a:pt x="98" y="791"/>
                  <a:pt x="98" y="791"/>
                </a:cubicBezTo>
                <a:cubicBezTo>
                  <a:pt x="0" y="946"/>
                  <a:pt x="0" y="946"/>
                  <a:pt x="0" y="946"/>
                </a:cubicBezTo>
                <a:cubicBezTo>
                  <a:pt x="1836" y="946"/>
                  <a:pt x="1836" y="946"/>
                  <a:pt x="1836" y="946"/>
                </a:cubicBezTo>
                <a:cubicBezTo>
                  <a:pt x="1742" y="791"/>
                  <a:pt x="1742" y="791"/>
                  <a:pt x="1742" y="791"/>
                </a:cubicBezTo>
                <a:lnTo>
                  <a:pt x="1836" y="636"/>
                </a:lnTo>
                <a:close/>
                <a:moveTo>
                  <a:pt x="341" y="797"/>
                </a:moveTo>
                <a:cubicBezTo>
                  <a:pt x="341" y="812"/>
                  <a:pt x="338" y="824"/>
                  <a:pt x="332" y="836"/>
                </a:cubicBezTo>
                <a:cubicBezTo>
                  <a:pt x="326" y="847"/>
                  <a:pt x="318" y="855"/>
                  <a:pt x="308" y="861"/>
                </a:cubicBezTo>
                <a:cubicBezTo>
                  <a:pt x="297" y="867"/>
                  <a:pt x="285" y="870"/>
                  <a:pt x="271" y="870"/>
                </a:cubicBezTo>
                <a:cubicBezTo>
                  <a:pt x="228" y="870"/>
                  <a:pt x="228" y="870"/>
                  <a:pt x="228" y="870"/>
                </a:cubicBezTo>
                <a:cubicBezTo>
                  <a:pt x="228" y="710"/>
                  <a:pt x="228" y="710"/>
                  <a:pt x="228" y="710"/>
                </a:cubicBezTo>
                <a:cubicBezTo>
                  <a:pt x="272" y="710"/>
                  <a:pt x="272" y="710"/>
                  <a:pt x="272" y="710"/>
                </a:cubicBezTo>
                <a:cubicBezTo>
                  <a:pt x="285" y="710"/>
                  <a:pt x="297" y="713"/>
                  <a:pt x="308" y="719"/>
                </a:cubicBezTo>
                <a:cubicBezTo>
                  <a:pt x="318" y="725"/>
                  <a:pt x="326" y="733"/>
                  <a:pt x="332" y="745"/>
                </a:cubicBezTo>
                <a:cubicBezTo>
                  <a:pt x="338" y="756"/>
                  <a:pt x="341" y="768"/>
                  <a:pt x="341" y="783"/>
                </a:cubicBezTo>
                <a:lnTo>
                  <a:pt x="341" y="797"/>
                </a:lnTo>
                <a:close/>
                <a:moveTo>
                  <a:pt x="494" y="799"/>
                </a:moveTo>
                <a:cubicBezTo>
                  <a:pt x="494" y="814"/>
                  <a:pt x="491" y="826"/>
                  <a:pt x="486" y="838"/>
                </a:cubicBezTo>
                <a:cubicBezTo>
                  <a:pt x="481" y="849"/>
                  <a:pt x="474" y="857"/>
                  <a:pt x="464" y="863"/>
                </a:cubicBezTo>
                <a:cubicBezTo>
                  <a:pt x="455" y="869"/>
                  <a:pt x="444" y="872"/>
                  <a:pt x="431" y="872"/>
                </a:cubicBezTo>
                <a:cubicBezTo>
                  <a:pt x="413" y="872"/>
                  <a:pt x="398" y="866"/>
                  <a:pt x="386" y="852"/>
                </a:cubicBezTo>
                <a:cubicBezTo>
                  <a:pt x="375" y="839"/>
                  <a:pt x="369" y="821"/>
                  <a:pt x="369" y="798"/>
                </a:cubicBezTo>
                <a:cubicBezTo>
                  <a:pt x="369" y="782"/>
                  <a:pt x="369" y="782"/>
                  <a:pt x="369" y="782"/>
                </a:cubicBezTo>
                <a:cubicBezTo>
                  <a:pt x="369" y="767"/>
                  <a:pt x="371" y="754"/>
                  <a:pt x="377" y="743"/>
                </a:cubicBezTo>
                <a:cubicBezTo>
                  <a:pt x="382" y="731"/>
                  <a:pt x="389" y="723"/>
                  <a:pt x="399" y="717"/>
                </a:cubicBezTo>
                <a:cubicBezTo>
                  <a:pt x="408" y="711"/>
                  <a:pt x="419" y="708"/>
                  <a:pt x="431" y="708"/>
                </a:cubicBezTo>
                <a:cubicBezTo>
                  <a:pt x="444" y="708"/>
                  <a:pt x="454" y="711"/>
                  <a:pt x="464" y="717"/>
                </a:cubicBezTo>
                <a:cubicBezTo>
                  <a:pt x="473" y="723"/>
                  <a:pt x="481" y="731"/>
                  <a:pt x="486" y="742"/>
                </a:cubicBezTo>
                <a:cubicBezTo>
                  <a:pt x="491" y="753"/>
                  <a:pt x="494" y="765"/>
                  <a:pt x="494" y="780"/>
                </a:cubicBezTo>
                <a:lnTo>
                  <a:pt x="494" y="799"/>
                </a:lnTo>
                <a:close/>
                <a:moveTo>
                  <a:pt x="634" y="721"/>
                </a:moveTo>
                <a:cubicBezTo>
                  <a:pt x="579" y="721"/>
                  <a:pt x="579" y="721"/>
                  <a:pt x="579" y="721"/>
                </a:cubicBezTo>
                <a:cubicBezTo>
                  <a:pt x="579" y="870"/>
                  <a:pt x="579" y="870"/>
                  <a:pt x="579" y="870"/>
                </a:cubicBezTo>
                <a:cubicBezTo>
                  <a:pt x="565" y="870"/>
                  <a:pt x="565" y="870"/>
                  <a:pt x="565" y="870"/>
                </a:cubicBezTo>
                <a:cubicBezTo>
                  <a:pt x="565" y="721"/>
                  <a:pt x="565" y="721"/>
                  <a:pt x="565" y="721"/>
                </a:cubicBezTo>
                <a:cubicBezTo>
                  <a:pt x="510" y="721"/>
                  <a:pt x="510" y="721"/>
                  <a:pt x="510" y="721"/>
                </a:cubicBezTo>
                <a:cubicBezTo>
                  <a:pt x="510" y="710"/>
                  <a:pt x="510" y="710"/>
                  <a:pt x="510" y="710"/>
                </a:cubicBezTo>
                <a:cubicBezTo>
                  <a:pt x="634" y="710"/>
                  <a:pt x="634" y="710"/>
                  <a:pt x="634" y="710"/>
                </a:cubicBezTo>
                <a:lnTo>
                  <a:pt x="634" y="721"/>
                </a:lnTo>
                <a:close/>
                <a:moveTo>
                  <a:pt x="835" y="870"/>
                </a:moveTo>
                <a:cubicBezTo>
                  <a:pt x="802" y="870"/>
                  <a:pt x="802" y="870"/>
                  <a:pt x="802" y="870"/>
                </a:cubicBezTo>
                <a:cubicBezTo>
                  <a:pt x="737" y="765"/>
                  <a:pt x="737" y="765"/>
                  <a:pt x="737" y="765"/>
                </a:cubicBezTo>
                <a:cubicBezTo>
                  <a:pt x="737" y="870"/>
                  <a:pt x="737" y="870"/>
                  <a:pt x="737" y="870"/>
                </a:cubicBezTo>
                <a:cubicBezTo>
                  <a:pt x="704" y="870"/>
                  <a:pt x="704" y="870"/>
                  <a:pt x="704" y="870"/>
                </a:cubicBezTo>
                <a:cubicBezTo>
                  <a:pt x="704" y="710"/>
                  <a:pt x="704" y="710"/>
                  <a:pt x="704" y="710"/>
                </a:cubicBezTo>
                <a:cubicBezTo>
                  <a:pt x="737" y="710"/>
                  <a:pt x="737" y="710"/>
                  <a:pt x="737" y="710"/>
                </a:cubicBezTo>
                <a:cubicBezTo>
                  <a:pt x="802" y="816"/>
                  <a:pt x="802" y="816"/>
                  <a:pt x="802" y="816"/>
                </a:cubicBezTo>
                <a:cubicBezTo>
                  <a:pt x="802" y="710"/>
                  <a:pt x="802" y="710"/>
                  <a:pt x="802" y="710"/>
                </a:cubicBezTo>
                <a:cubicBezTo>
                  <a:pt x="835" y="710"/>
                  <a:pt x="835" y="710"/>
                  <a:pt x="835" y="710"/>
                </a:cubicBezTo>
                <a:lnTo>
                  <a:pt x="835" y="870"/>
                </a:lnTo>
                <a:close/>
                <a:moveTo>
                  <a:pt x="971" y="870"/>
                </a:moveTo>
                <a:cubicBezTo>
                  <a:pt x="864" y="870"/>
                  <a:pt x="864" y="870"/>
                  <a:pt x="864" y="870"/>
                </a:cubicBezTo>
                <a:cubicBezTo>
                  <a:pt x="864" y="710"/>
                  <a:pt x="864" y="710"/>
                  <a:pt x="864" y="710"/>
                </a:cubicBezTo>
                <a:cubicBezTo>
                  <a:pt x="971" y="710"/>
                  <a:pt x="971" y="710"/>
                  <a:pt x="971" y="710"/>
                </a:cubicBezTo>
                <a:cubicBezTo>
                  <a:pt x="971" y="737"/>
                  <a:pt x="971" y="737"/>
                  <a:pt x="971" y="737"/>
                </a:cubicBezTo>
                <a:cubicBezTo>
                  <a:pt x="897" y="737"/>
                  <a:pt x="897" y="737"/>
                  <a:pt x="897" y="737"/>
                </a:cubicBezTo>
                <a:cubicBezTo>
                  <a:pt x="897" y="775"/>
                  <a:pt x="897" y="775"/>
                  <a:pt x="897" y="775"/>
                </a:cubicBezTo>
                <a:cubicBezTo>
                  <a:pt x="960" y="775"/>
                  <a:pt x="960" y="775"/>
                  <a:pt x="960" y="775"/>
                </a:cubicBezTo>
                <a:cubicBezTo>
                  <a:pt x="960" y="801"/>
                  <a:pt x="960" y="801"/>
                  <a:pt x="960" y="801"/>
                </a:cubicBezTo>
                <a:cubicBezTo>
                  <a:pt x="897" y="801"/>
                  <a:pt x="897" y="801"/>
                  <a:pt x="897" y="801"/>
                </a:cubicBezTo>
                <a:cubicBezTo>
                  <a:pt x="897" y="844"/>
                  <a:pt x="897" y="844"/>
                  <a:pt x="897" y="844"/>
                </a:cubicBezTo>
                <a:cubicBezTo>
                  <a:pt x="971" y="844"/>
                  <a:pt x="971" y="844"/>
                  <a:pt x="971" y="844"/>
                </a:cubicBezTo>
                <a:lnTo>
                  <a:pt x="971" y="870"/>
                </a:lnTo>
                <a:close/>
                <a:moveTo>
                  <a:pt x="1113" y="737"/>
                </a:moveTo>
                <a:cubicBezTo>
                  <a:pt x="1064" y="737"/>
                  <a:pt x="1064" y="737"/>
                  <a:pt x="1064" y="737"/>
                </a:cubicBezTo>
                <a:cubicBezTo>
                  <a:pt x="1064" y="870"/>
                  <a:pt x="1064" y="870"/>
                  <a:pt x="1064" y="870"/>
                </a:cubicBezTo>
                <a:cubicBezTo>
                  <a:pt x="1031" y="870"/>
                  <a:pt x="1031" y="870"/>
                  <a:pt x="1031" y="870"/>
                </a:cubicBezTo>
                <a:cubicBezTo>
                  <a:pt x="1031" y="737"/>
                  <a:pt x="1031" y="737"/>
                  <a:pt x="1031" y="737"/>
                </a:cubicBezTo>
                <a:cubicBezTo>
                  <a:pt x="983" y="737"/>
                  <a:pt x="983" y="737"/>
                  <a:pt x="983" y="737"/>
                </a:cubicBezTo>
                <a:cubicBezTo>
                  <a:pt x="983" y="710"/>
                  <a:pt x="983" y="710"/>
                  <a:pt x="983" y="710"/>
                </a:cubicBezTo>
                <a:cubicBezTo>
                  <a:pt x="1113" y="710"/>
                  <a:pt x="1113" y="710"/>
                  <a:pt x="1113" y="710"/>
                </a:cubicBezTo>
                <a:lnTo>
                  <a:pt x="1113" y="737"/>
                </a:lnTo>
                <a:close/>
                <a:moveTo>
                  <a:pt x="1342" y="870"/>
                </a:moveTo>
                <a:cubicBezTo>
                  <a:pt x="1329" y="870"/>
                  <a:pt x="1329" y="870"/>
                  <a:pt x="1329" y="870"/>
                </a:cubicBezTo>
                <a:cubicBezTo>
                  <a:pt x="1329" y="800"/>
                  <a:pt x="1329" y="800"/>
                  <a:pt x="1329" y="800"/>
                </a:cubicBezTo>
                <a:cubicBezTo>
                  <a:pt x="1330" y="729"/>
                  <a:pt x="1330" y="729"/>
                  <a:pt x="1330" y="729"/>
                </a:cubicBezTo>
                <a:cubicBezTo>
                  <a:pt x="1270" y="870"/>
                  <a:pt x="1270" y="870"/>
                  <a:pt x="1270" y="870"/>
                </a:cubicBezTo>
                <a:cubicBezTo>
                  <a:pt x="1260" y="870"/>
                  <a:pt x="1260" y="870"/>
                  <a:pt x="1260" y="870"/>
                </a:cubicBezTo>
                <a:cubicBezTo>
                  <a:pt x="1200" y="729"/>
                  <a:pt x="1200" y="729"/>
                  <a:pt x="1200" y="729"/>
                </a:cubicBezTo>
                <a:cubicBezTo>
                  <a:pt x="1201" y="800"/>
                  <a:pt x="1201" y="800"/>
                  <a:pt x="1201" y="800"/>
                </a:cubicBezTo>
                <a:cubicBezTo>
                  <a:pt x="1201" y="870"/>
                  <a:pt x="1201" y="870"/>
                  <a:pt x="1201" y="870"/>
                </a:cubicBezTo>
                <a:cubicBezTo>
                  <a:pt x="1188" y="870"/>
                  <a:pt x="1188" y="870"/>
                  <a:pt x="1188" y="870"/>
                </a:cubicBezTo>
                <a:cubicBezTo>
                  <a:pt x="1188" y="710"/>
                  <a:pt x="1188" y="710"/>
                  <a:pt x="1188" y="710"/>
                </a:cubicBezTo>
                <a:cubicBezTo>
                  <a:pt x="1206" y="710"/>
                  <a:pt x="1206" y="710"/>
                  <a:pt x="1206" y="710"/>
                </a:cubicBezTo>
                <a:cubicBezTo>
                  <a:pt x="1265" y="851"/>
                  <a:pt x="1265" y="851"/>
                  <a:pt x="1265" y="851"/>
                </a:cubicBezTo>
                <a:cubicBezTo>
                  <a:pt x="1324" y="710"/>
                  <a:pt x="1324" y="710"/>
                  <a:pt x="1324" y="710"/>
                </a:cubicBezTo>
                <a:cubicBezTo>
                  <a:pt x="1342" y="710"/>
                  <a:pt x="1342" y="710"/>
                  <a:pt x="1342" y="710"/>
                </a:cubicBezTo>
                <a:lnTo>
                  <a:pt x="1342" y="870"/>
                </a:lnTo>
                <a:close/>
                <a:moveTo>
                  <a:pt x="1476" y="870"/>
                </a:moveTo>
                <a:cubicBezTo>
                  <a:pt x="1383" y="870"/>
                  <a:pt x="1383" y="870"/>
                  <a:pt x="1383" y="870"/>
                </a:cubicBezTo>
                <a:cubicBezTo>
                  <a:pt x="1383" y="710"/>
                  <a:pt x="1383" y="710"/>
                  <a:pt x="1383" y="710"/>
                </a:cubicBezTo>
                <a:cubicBezTo>
                  <a:pt x="1397" y="710"/>
                  <a:pt x="1397" y="710"/>
                  <a:pt x="1397" y="710"/>
                </a:cubicBezTo>
                <a:cubicBezTo>
                  <a:pt x="1397" y="859"/>
                  <a:pt x="1397" y="859"/>
                  <a:pt x="1397" y="859"/>
                </a:cubicBezTo>
                <a:cubicBezTo>
                  <a:pt x="1476" y="859"/>
                  <a:pt x="1476" y="859"/>
                  <a:pt x="1476" y="859"/>
                </a:cubicBezTo>
                <a:lnTo>
                  <a:pt x="1476" y="870"/>
                </a:lnTo>
                <a:close/>
                <a:moveTo>
                  <a:pt x="1611" y="851"/>
                </a:moveTo>
                <a:cubicBezTo>
                  <a:pt x="1606" y="858"/>
                  <a:pt x="1599" y="863"/>
                  <a:pt x="1588" y="867"/>
                </a:cubicBezTo>
                <a:cubicBezTo>
                  <a:pt x="1578" y="871"/>
                  <a:pt x="1567" y="872"/>
                  <a:pt x="1555" y="872"/>
                </a:cubicBezTo>
                <a:cubicBezTo>
                  <a:pt x="1542" y="872"/>
                  <a:pt x="1531" y="869"/>
                  <a:pt x="1521" y="863"/>
                </a:cubicBezTo>
                <a:cubicBezTo>
                  <a:pt x="1512" y="857"/>
                  <a:pt x="1504" y="849"/>
                  <a:pt x="1499" y="838"/>
                </a:cubicBezTo>
                <a:cubicBezTo>
                  <a:pt x="1493" y="827"/>
                  <a:pt x="1491" y="814"/>
                  <a:pt x="1490" y="800"/>
                </a:cubicBezTo>
                <a:cubicBezTo>
                  <a:pt x="1490" y="780"/>
                  <a:pt x="1490" y="780"/>
                  <a:pt x="1490" y="780"/>
                </a:cubicBezTo>
                <a:cubicBezTo>
                  <a:pt x="1490" y="757"/>
                  <a:pt x="1496" y="740"/>
                  <a:pt x="1507" y="727"/>
                </a:cubicBezTo>
                <a:cubicBezTo>
                  <a:pt x="1519" y="714"/>
                  <a:pt x="1534" y="708"/>
                  <a:pt x="1553" y="708"/>
                </a:cubicBezTo>
                <a:cubicBezTo>
                  <a:pt x="1569" y="708"/>
                  <a:pt x="1582" y="712"/>
                  <a:pt x="1593" y="720"/>
                </a:cubicBezTo>
                <a:cubicBezTo>
                  <a:pt x="1603" y="729"/>
                  <a:pt x="1609" y="740"/>
                  <a:pt x="1610" y="755"/>
                </a:cubicBezTo>
                <a:cubicBezTo>
                  <a:pt x="1597" y="755"/>
                  <a:pt x="1597" y="755"/>
                  <a:pt x="1597" y="755"/>
                </a:cubicBezTo>
                <a:cubicBezTo>
                  <a:pt x="1595" y="743"/>
                  <a:pt x="1590" y="734"/>
                  <a:pt x="1583" y="728"/>
                </a:cubicBezTo>
                <a:cubicBezTo>
                  <a:pt x="1575" y="722"/>
                  <a:pt x="1565" y="719"/>
                  <a:pt x="1553" y="719"/>
                </a:cubicBezTo>
                <a:cubicBezTo>
                  <a:pt x="1538" y="719"/>
                  <a:pt x="1526" y="724"/>
                  <a:pt x="1517" y="735"/>
                </a:cubicBezTo>
                <a:cubicBezTo>
                  <a:pt x="1508" y="746"/>
                  <a:pt x="1504" y="761"/>
                  <a:pt x="1504" y="780"/>
                </a:cubicBezTo>
                <a:cubicBezTo>
                  <a:pt x="1504" y="799"/>
                  <a:pt x="1504" y="799"/>
                  <a:pt x="1504" y="799"/>
                </a:cubicBezTo>
                <a:cubicBezTo>
                  <a:pt x="1504" y="811"/>
                  <a:pt x="1506" y="822"/>
                  <a:pt x="1510" y="832"/>
                </a:cubicBezTo>
                <a:cubicBezTo>
                  <a:pt x="1514" y="841"/>
                  <a:pt x="1520" y="848"/>
                  <a:pt x="1528" y="853"/>
                </a:cubicBezTo>
                <a:cubicBezTo>
                  <a:pt x="1536" y="858"/>
                  <a:pt x="1545" y="861"/>
                  <a:pt x="1555" y="861"/>
                </a:cubicBezTo>
                <a:cubicBezTo>
                  <a:pt x="1567" y="861"/>
                  <a:pt x="1577" y="859"/>
                  <a:pt x="1585" y="855"/>
                </a:cubicBezTo>
                <a:cubicBezTo>
                  <a:pt x="1590" y="853"/>
                  <a:pt x="1594" y="850"/>
                  <a:pt x="1597" y="847"/>
                </a:cubicBezTo>
                <a:cubicBezTo>
                  <a:pt x="1597" y="806"/>
                  <a:pt x="1597" y="806"/>
                  <a:pt x="1597" y="806"/>
                </a:cubicBezTo>
                <a:cubicBezTo>
                  <a:pt x="1554" y="806"/>
                  <a:pt x="1554" y="806"/>
                  <a:pt x="1554" y="806"/>
                </a:cubicBezTo>
                <a:cubicBezTo>
                  <a:pt x="1554" y="794"/>
                  <a:pt x="1554" y="794"/>
                  <a:pt x="1554" y="794"/>
                </a:cubicBezTo>
                <a:cubicBezTo>
                  <a:pt x="1611" y="794"/>
                  <a:pt x="1611" y="794"/>
                  <a:pt x="1611" y="794"/>
                </a:cubicBezTo>
                <a:lnTo>
                  <a:pt x="1611" y="851"/>
                </a:lnTo>
                <a:close/>
                <a:moveTo>
                  <a:pt x="436" y="972"/>
                </a:moveTo>
                <a:cubicBezTo>
                  <a:pt x="462" y="1107"/>
                  <a:pt x="462" y="1107"/>
                  <a:pt x="462" y="1107"/>
                </a:cubicBezTo>
                <a:cubicBezTo>
                  <a:pt x="597" y="1132"/>
                  <a:pt x="597" y="1132"/>
                  <a:pt x="597" y="1132"/>
                </a:cubicBezTo>
                <a:cubicBezTo>
                  <a:pt x="672" y="1247"/>
                  <a:pt x="672" y="1247"/>
                  <a:pt x="672" y="1247"/>
                </a:cubicBezTo>
                <a:cubicBezTo>
                  <a:pt x="806" y="1219"/>
                  <a:pt x="806" y="1219"/>
                  <a:pt x="806" y="1219"/>
                </a:cubicBezTo>
                <a:cubicBezTo>
                  <a:pt x="920" y="1296"/>
                  <a:pt x="920" y="1296"/>
                  <a:pt x="920" y="1296"/>
                </a:cubicBezTo>
                <a:cubicBezTo>
                  <a:pt x="1033" y="1219"/>
                  <a:pt x="1033" y="1219"/>
                  <a:pt x="1033" y="1219"/>
                </a:cubicBezTo>
                <a:cubicBezTo>
                  <a:pt x="1168" y="1247"/>
                  <a:pt x="1168" y="1247"/>
                  <a:pt x="1168" y="1247"/>
                </a:cubicBezTo>
                <a:cubicBezTo>
                  <a:pt x="1243" y="1132"/>
                  <a:pt x="1243" y="1132"/>
                  <a:pt x="1243" y="1132"/>
                </a:cubicBezTo>
                <a:cubicBezTo>
                  <a:pt x="1378" y="1107"/>
                  <a:pt x="1378" y="1107"/>
                  <a:pt x="1378" y="1107"/>
                </a:cubicBezTo>
                <a:cubicBezTo>
                  <a:pt x="1404" y="972"/>
                  <a:pt x="1404" y="972"/>
                  <a:pt x="1404" y="972"/>
                </a:cubicBezTo>
                <a:cubicBezTo>
                  <a:pt x="1413" y="965"/>
                  <a:pt x="1413" y="965"/>
                  <a:pt x="1413" y="965"/>
                </a:cubicBezTo>
                <a:cubicBezTo>
                  <a:pt x="427" y="965"/>
                  <a:pt x="427" y="965"/>
                  <a:pt x="427" y="965"/>
                </a:cubicBezTo>
                <a:lnTo>
                  <a:pt x="436" y="972"/>
                </a:lnTo>
                <a:close/>
                <a:moveTo>
                  <a:pt x="923" y="1156"/>
                </a:moveTo>
                <a:cubicBezTo>
                  <a:pt x="859" y="1156"/>
                  <a:pt x="796" y="1144"/>
                  <a:pt x="738" y="1121"/>
                </a:cubicBezTo>
                <a:cubicBezTo>
                  <a:pt x="753" y="1111"/>
                  <a:pt x="772" y="1102"/>
                  <a:pt x="800" y="1102"/>
                </a:cubicBezTo>
                <a:cubicBezTo>
                  <a:pt x="840" y="1102"/>
                  <a:pt x="861" y="1119"/>
                  <a:pt x="877" y="1132"/>
                </a:cubicBezTo>
                <a:cubicBezTo>
                  <a:pt x="892" y="1145"/>
                  <a:pt x="903" y="1153"/>
                  <a:pt x="928" y="1153"/>
                </a:cubicBezTo>
                <a:cubicBezTo>
                  <a:pt x="952" y="1153"/>
                  <a:pt x="963" y="1145"/>
                  <a:pt x="978" y="1132"/>
                </a:cubicBezTo>
                <a:cubicBezTo>
                  <a:pt x="995" y="1119"/>
                  <a:pt x="1016" y="1102"/>
                  <a:pt x="1055" y="1102"/>
                </a:cubicBezTo>
                <a:cubicBezTo>
                  <a:pt x="1081" y="1102"/>
                  <a:pt x="1099" y="1109"/>
                  <a:pt x="1113" y="1118"/>
                </a:cubicBezTo>
                <a:cubicBezTo>
                  <a:pt x="1054" y="1143"/>
                  <a:pt x="989" y="1156"/>
                  <a:pt x="923" y="1156"/>
                </a:cubicBezTo>
                <a:close/>
                <a:moveTo>
                  <a:pt x="623" y="1016"/>
                </a:moveTo>
                <a:cubicBezTo>
                  <a:pt x="638" y="1028"/>
                  <a:pt x="649" y="1037"/>
                  <a:pt x="673" y="1037"/>
                </a:cubicBezTo>
                <a:cubicBezTo>
                  <a:pt x="697" y="1037"/>
                  <a:pt x="708" y="1028"/>
                  <a:pt x="723" y="1016"/>
                </a:cubicBezTo>
                <a:cubicBezTo>
                  <a:pt x="740" y="1002"/>
                  <a:pt x="761" y="985"/>
                  <a:pt x="800" y="985"/>
                </a:cubicBezTo>
                <a:cubicBezTo>
                  <a:pt x="840" y="985"/>
                  <a:pt x="861" y="1002"/>
                  <a:pt x="877" y="1016"/>
                </a:cubicBezTo>
                <a:cubicBezTo>
                  <a:pt x="892" y="1028"/>
                  <a:pt x="903" y="1037"/>
                  <a:pt x="928" y="1037"/>
                </a:cubicBezTo>
                <a:cubicBezTo>
                  <a:pt x="952" y="1037"/>
                  <a:pt x="963" y="1028"/>
                  <a:pt x="978" y="1016"/>
                </a:cubicBezTo>
                <a:cubicBezTo>
                  <a:pt x="995" y="1002"/>
                  <a:pt x="1016" y="985"/>
                  <a:pt x="1055" y="985"/>
                </a:cubicBezTo>
                <a:cubicBezTo>
                  <a:pt x="1094" y="985"/>
                  <a:pt x="1115" y="1002"/>
                  <a:pt x="1132" y="1016"/>
                </a:cubicBezTo>
                <a:cubicBezTo>
                  <a:pt x="1147" y="1028"/>
                  <a:pt x="1158" y="1037"/>
                  <a:pt x="1182" y="1037"/>
                </a:cubicBezTo>
                <a:cubicBezTo>
                  <a:pt x="1207" y="1037"/>
                  <a:pt x="1218" y="1028"/>
                  <a:pt x="1233" y="1016"/>
                </a:cubicBezTo>
                <a:cubicBezTo>
                  <a:pt x="1248" y="1004"/>
                  <a:pt x="1266" y="989"/>
                  <a:pt x="1297" y="986"/>
                </a:cubicBezTo>
                <a:cubicBezTo>
                  <a:pt x="1289" y="994"/>
                  <a:pt x="1282" y="1003"/>
                  <a:pt x="1274" y="1011"/>
                </a:cubicBezTo>
                <a:cubicBezTo>
                  <a:pt x="1247" y="1037"/>
                  <a:pt x="1219" y="1060"/>
                  <a:pt x="1188" y="1079"/>
                </a:cubicBezTo>
                <a:cubicBezTo>
                  <a:pt x="1186" y="1079"/>
                  <a:pt x="1184" y="1079"/>
                  <a:pt x="1182" y="1079"/>
                </a:cubicBezTo>
                <a:cubicBezTo>
                  <a:pt x="1143" y="1079"/>
                  <a:pt x="1122" y="1062"/>
                  <a:pt x="1105" y="1049"/>
                </a:cubicBezTo>
                <a:cubicBezTo>
                  <a:pt x="1090" y="1037"/>
                  <a:pt x="1079" y="1028"/>
                  <a:pt x="1055" y="1028"/>
                </a:cubicBezTo>
                <a:cubicBezTo>
                  <a:pt x="1031" y="1028"/>
                  <a:pt x="1020" y="1037"/>
                  <a:pt x="1005" y="1049"/>
                </a:cubicBezTo>
                <a:cubicBezTo>
                  <a:pt x="988" y="1062"/>
                  <a:pt x="967" y="1079"/>
                  <a:pt x="928" y="1079"/>
                </a:cubicBezTo>
                <a:cubicBezTo>
                  <a:pt x="888" y="1079"/>
                  <a:pt x="867" y="1062"/>
                  <a:pt x="851" y="1049"/>
                </a:cubicBezTo>
                <a:cubicBezTo>
                  <a:pt x="835" y="1037"/>
                  <a:pt x="825" y="1028"/>
                  <a:pt x="800" y="1028"/>
                </a:cubicBezTo>
                <a:cubicBezTo>
                  <a:pt x="776" y="1028"/>
                  <a:pt x="765" y="1037"/>
                  <a:pt x="750" y="1049"/>
                </a:cubicBezTo>
                <a:cubicBezTo>
                  <a:pt x="733" y="1062"/>
                  <a:pt x="712" y="1079"/>
                  <a:pt x="673" y="1079"/>
                </a:cubicBezTo>
                <a:cubicBezTo>
                  <a:pt x="667" y="1079"/>
                  <a:pt x="661" y="1079"/>
                  <a:pt x="656" y="1078"/>
                </a:cubicBezTo>
                <a:cubicBezTo>
                  <a:pt x="626" y="1059"/>
                  <a:pt x="598" y="1037"/>
                  <a:pt x="572" y="1011"/>
                </a:cubicBezTo>
                <a:cubicBezTo>
                  <a:pt x="564" y="1003"/>
                  <a:pt x="556" y="994"/>
                  <a:pt x="549" y="985"/>
                </a:cubicBezTo>
                <a:cubicBezTo>
                  <a:pt x="586" y="986"/>
                  <a:pt x="606" y="1003"/>
                  <a:pt x="623" y="1016"/>
                </a:cubicBezTo>
                <a:close/>
                <a:moveTo>
                  <a:pt x="467" y="736"/>
                </a:moveTo>
                <a:cubicBezTo>
                  <a:pt x="476" y="747"/>
                  <a:pt x="480" y="762"/>
                  <a:pt x="480" y="781"/>
                </a:cubicBezTo>
                <a:cubicBezTo>
                  <a:pt x="480" y="798"/>
                  <a:pt x="480" y="798"/>
                  <a:pt x="480" y="798"/>
                </a:cubicBezTo>
                <a:cubicBezTo>
                  <a:pt x="480" y="818"/>
                  <a:pt x="476" y="833"/>
                  <a:pt x="467" y="844"/>
                </a:cubicBezTo>
                <a:cubicBezTo>
                  <a:pt x="459" y="855"/>
                  <a:pt x="447" y="861"/>
                  <a:pt x="431" y="861"/>
                </a:cubicBezTo>
                <a:cubicBezTo>
                  <a:pt x="416" y="861"/>
                  <a:pt x="404" y="855"/>
                  <a:pt x="396" y="844"/>
                </a:cubicBezTo>
                <a:cubicBezTo>
                  <a:pt x="387" y="833"/>
                  <a:pt x="382" y="818"/>
                  <a:pt x="382" y="799"/>
                </a:cubicBezTo>
                <a:cubicBezTo>
                  <a:pt x="382" y="782"/>
                  <a:pt x="382" y="782"/>
                  <a:pt x="382" y="782"/>
                </a:cubicBezTo>
                <a:cubicBezTo>
                  <a:pt x="382" y="762"/>
                  <a:pt x="387" y="747"/>
                  <a:pt x="396" y="736"/>
                </a:cubicBezTo>
                <a:cubicBezTo>
                  <a:pt x="404" y="725"/>
                  <a:pt x="416" y="720"/>
                  <a:pt x="431" y="720"/>
                </a:cubicBezTo>
                <a:cubicBezTo>
                  <a:pt x="446" y="720"/>
                  <a:pt x="458" y="725"/>
                  <a:pt x="467" y="736"/>
                </a:cubicBezTo>
                <a:close/>
                <a:moveTo>
                  <a:pt x="312" y="738"/>
                </a:moveTo>
                <a:cubicBezTo>
                  <a:pt x="322" y="749"/>
                  <a:pt x="327" y="764"/>
                  <a:pt x="327" y="782"/>
                </a:cubicBezTo>
                <a:cubicBezTo>
                  <a:pt x="327" y="796"/>
                  <a:pt x="327" y="796"/>
                  <a:pt x="327" y="796"/>
                </a:cubicBezTo>
                <a:cubicBezTo>
                  <a:pt x="327" y="816"/>
                  <a:pt x="322" y="831"/>
                  <a:pt x="312" y="842"/>
                </a:cubicBezTo>
                <a:cubicBezTo>
                  <a:pt x="302" y="853"/>
                  <a:pt x="288" y="859"/>
                  <a:pt x="271" y="859"/>
                </a:cubicBezTo>
                <a:cubicBezTo>
                  <a:pt x="241" y="859"/>
                  <a:pt x="241" y="859"/>
                  <a:pt x="241" y="859"/>
                </a:cubicBezTo>
                <a:cubicBezTo>
                  <a:pt x="241" y="721"/>
                  <a:pt x="241" y="721"/>
                  <a:pt x="241" y="721"/>
                </a:cubicBezTo>
                <a:cubicBezTo>
                  <a:pt x="273" y="721"/>
                  <a:pt x="273" y="721"/>
                  <a:pt x="273" y="721"/>
                </a:cubicBezTo>
                <a:cubicBezTo>
                  <a:pt x="289" y="721"/>
                  <a:pt x="302" y="727"/>
                  <a:pt x="312" y="738"/>
                </a:cubicBezTo>
                <a:close/>
                <a:moveTo>
                  <a:pt x="263" y="1133"/>
                </a:moveTo>
                <a:cubicBezTo>
                  <a:pt x="238" y="1098"/>
                  <a:pt x="238" y="1098"/>
                  <a:pt x="238" y="1098"/>
                </a:cubicBezTo>
                <a:cubicBezTo>
                  <a:pt x="252" y="1087"/>
                  <a:pt x="252" y="1087"/>
                  <a:pt x="252" y="1087"/>
                </a:cubicBezTo>
                <a:cubicBezTo>
                  <a:pt x="277" y="1123"/>
                  <a:pt x="277" y="1123"/>
                  <a:pt x="277" y="1123"/>
                </a:cubicBezTo>
                <a:lnTo>
                  <a:pt x="263" y="1133"/>
                </a:lnTo>
                <a:close/>
                <a:moveTo>
                  <a:pt x="308" y="1247"/>
                </a:moveTo>
                <a:cubicBezTo>
                  <a:pt x="292" y="1231"/>
                  <a:pt x="292" y="1231"/>
                  <a:pt x="292" y="1231"/>
                </a:cubicBezTo>
                <a:cubicBezTo>
                  <a:pt x="356" y="1171"/>
                  <a:pt x="356" y="1171"/>
                  <a:pt x="356" y="1171"/>
                </a:cubicBezTo>
                <a:cubicBezTo>
                  <a:pt x="331" y="1157"/>
                  <a:pt x="331" y="1157"/>
                  <a:pt x="331" y="1157"/>
                </a:cubicBezTo>
                <a:cubicBezTo>
                  <a:pt x="344" y="1145"/>
                  <a:pt x="344" y="1145"/>
                  <a:pt x="344" y="1145"/>
                </a:cubicBezTo>
                <a:cubicBezTo>
                  <a:pt x="389" y="1168"/>
                  <a:pt x="389" y="1168"/>
                  <a:pt x="389" y="1168"/>
                </a:cubicBezTo>
                <a:cubicBezTo>
                  <a:pt x="390" y="1169"/>
                  <a:pt x="390" y="1169"/>
                  <a:pt x="390" y="1169"/>
                </a:cubicBezTo>
                <a:lnTo>
                  <a:pt x="308" y="1247"/>
                </a:lnTo>
                <a:close/>
                <a:moveTo>
                  <a:pt x="427" y="1291"/>
                </a:moveTo>
                <a:cubicBezTo>
                  <a:pt x="417" y="1303"/>
                  <a:pt x="406" y="1310"/>
                  <a:pt x="396" y="1312"/>
                </a:cubicBezTo>
                <a:cubicBezTo>
                  <a:pt x="386" y="1314"/>
                  <a:pt x="376" y="1312"/>
                  <a:pt x="366" y="1303"/>
                </a:cubicBezTo>
                <a:cubicBezTo>
                  <a:pt x="357" y="1295"/>
                  <a:pt x="352" y="1286"/>
                  <a:pt x="353" y="1276"/>
                </a:cubicBezTo>
                <a:cubicBezTo>
                  <a:pt x="353" y="1265"/>
                  <a:pt x="358" y="1254"/>
                  <a:pt x="368" y="1243"/>
                </a:cubicBezTo>
                <a:cubicBezTo>
                  <a:pt x="381" y="1227"/>
                  <a:pt x="381" y="1227"/>
                  <a:pt x="381" y="1227"/>
                </a:cubicBezTo>
                <a:cubicBezTo>
                  <a:pt x="391" y="1215"/>
                  <a:pt x="402" y="1208"/>
                  <a:pt x="412" y="1206"/>
                </a:cubicBezTo>
                <a:cubicBezTo>
                  <a:pt x="422" y="1204"/>
                  <a:pt x="432" y="1207"/>
                  <a:pt x="441" y="1215"/>
                </a:cubicBezTo>
                <a:cubicBezTo>
                  <a:pt x="451" y="1222"/>
                  <a:pt x="455" y="1232"/>
                  <a:pt x="455" y="1242"/>
                </a:cubicBezTo>
                <a:cubicBezTo>
                  <a:pt x="455" y="1253"/>
                  <a:pt x="450" y="1264"/>
                  <a:pt x="440" y="1275"/>
                </a:cubicBezTo>
                <a:lnTo>
                  <a:pt x="427" y="1291"/>
                </a:lnTo>
                <a:close/>
                <a:moveTo>
                  <a:pt x="424" y="1259"/>
                </a:moveTo>
                <a:cubicBezTo>
                  <a:pt x="431" y="1252"/>
                  <a:pt x="434" y="1246"/>
                  <a:pt x="435" y="1241"/>
                </a:cubicBezTo>
                <a:cubicBezTo>
                  <a:pt x="436" y="1236"/>
                  <a:pt x="434" y="1232"/>
                  <a:pt x="430" y="1228"/>
                </a:cubicBezTo>
                <a:cubicBezTo>
                  <a:pt x="426" y="1225"/>
                  <a:pt x="421" y="1224"/>
                  <a:pt x="417" y="1225"/>
                </a:cubicBezTo>
                <a:cubicBezTo>
                  <a:pt x="412" y="1227"/>
                  <a:pt x="407" y="1231"/>
                  <a:pt x="401" y="1237"/>
                </a:cubicBezTo>
                <a:cubicBezTo>
                  <a:pt x="384" y="1259"/>
                  <a:pt x="384" y="1259"/>
                  <a:pt x="384" y="1259"/>
                </a:cubicBezTo>
                <a:cubicBezTo>
                  <a:pt x="378" y="1266"/>
                  <a:pt x="374" y="1272"/>
                  <a:pt x="373" y="1277"/>
                </a:cubicBezTo>
                <a:cubicBezTo>
                  <a:pt x="372" y="1282"/>
                  <a:pt x="374" y="1286"/>
                  <a:pt x="378" y="1290"/>
                </a:cubicBezTo>
                <a:cubicBezTo>
                  <a:pt x="382" y="1293"/>
                  <a:pt x="387" y="1294"/>
                  <a:pt x="391" y="1292"/>
                </a:cubicBezTo>
                <a:cubicBezTo>
                  <a:pt x="396" y="1291"/>
                  <a:pt x="401" y="1286"/>
                  <a:pt x="407" y="1280"/>
                </a:cubicBezTo>
                <a:lnTo>
                  <a:pt x="424" y="1259"/>
                </a:lnTo>
                <a:close/>
                <a:moveTo>
                  <a:pt x="451" y="1366"/>
                </a:moveTo>
                <a:cubicBezTo>
                  <a:pt x="509" y="1268"/>
                  <a:pt x="509" y="1268"/>
                  <a:pt x="509" y="1268"/>
                </a:cubicBezTo>
                <a:cubicBezTo>
                  <a:pt x="539" y="1286"/>
                  <a:pt x="539" y="1286"/>
                  <a:pt x="539" y="1286"/>
                </a:cubicBezTo>
                <a:cubicBezTo>
                  <a:pt x="547" y="1291"/>
                  <a:pt x="554" y="1297"/>
                  <a:pt x="558" y="1305"/>
                </a:cubicBezTo>
                <a:cubicBezTo>
                  <a:pt x="563" y="1313"/>
                  <a:pt x="565" y="1322"/>
                  <a:pt x="564" y="1331"/>
                </a:cubicBezTo>
                <a:cubicBezTo>
                  <a:pt x="564" y="1340"/>
                  <a:pt x="561" y="1350"/>
                  <a:pt x="556" y="1359"/>
                </a:cubicBezTo>
                <a:cubicBezTo>
                  <a:pt x="553" y="1363"/>
                  <a:pt x="553" y="1363"/>
                  <a:pt x="553" y="1363"/>
                </a:cubicBezTo>
                <a:cubicBezTo>
                  <a:pt x="548" y="1372"/>
                  <a:pt x="541" y="1379"/>
                  <a:pt x="533" y="1384"/>
                </a:cubicBezTo>
                <a:cubicBezTo>
                  <a:pt x="525" y="1389"/>
                  <a:pt x="517" y="1391"/>
                  <a:pt x="508" y="1391"/>
                </a:cubicBezTo>
                <a:cubicBezTo>
                  <a:pt x="499" y="1391"/>
                  <a:pt x="490" y="1389"/>
                  <a:pt x="481" y="1384"/>
                </a:cubicBezTo>
                <a:lnTo>
                  <a:pt x="451" y="1366"/>
                </a:lnTo>
                <a:close/>
                <a:moveTo>
                  <a:pt x="519" y="1296"/>
                </a:moveTo>
                <a:cubicBezTo>
                  <a:pt x="481" y="1362"/>
                  <a:pt x="481" y="1362"/>
                  <a:pt x="481" y="1362"/>
                </a:cubicBezTo>
                <a:cubicBezTo>
                  <a:pt x="491" y="1367"/>
                  <a:pt x="491" y="1367"/>
                  <a:pt x="491" y="1367"/>
                </a:cubicBezTo>
                <a:cubicBezTo>
                  <a:pt x="498" y="1372"/>
                  <a:pt x="506" y="1373"/>
                  <a:pt x="513" y="1370"/>
                </a:cubicBezTo>
                <a:cubicBezTo>
                  <a:pt x="520" y="1368"/>
                  <a:pt x="527" y="1361"/>
                  <a:pt x="532" y="1352"/>
                </a:cubicBezTo>
                <a:cubicBezTo>
                  <a:pt x="535" y="1347"/>
                  <a:pt x="535" y="1347"/>
                  <a:pt x="535" y="1347"/>
                </a:cubicBezTo>
                <a:cubicBezTo>
                  <a:pt x="541" y="1337"/>
                  <a:pt x="544" y="1328"/>
                  <a:pt x="543" y="1321"/>
                </a:cubicBezTo>
                <a:cubicBezTo>
                  <a:pt x="541" y="1313"/>
                  <a:pt x="537" y="1307"/>
                  <a:pt x="529" y="1302"/>
                </a:cubicBezTo>
                <a:lnTo>
                  <a:pt x="519" y="1296"/>
                </a:lnTo>
                <a:close/>
                <a:moveTo>
                  <a:pt x="569" y="1429"/>
                </a:moveTo>
                <a:cubicBezTo>
                  <a:pt x="548" y="1420"/>
                  <a:pt x="548" y="1420"/>
                  <a:pt x="548" y="1420"/>
                </a:cubicBezTo>
                <a:cubicBezTo>
                  <a:pt x="596" y="1317"/>
                  <a:pt x="596" y="1317"/>
                  <a:pt x="596" y="1317"/>
                </a:cubicBezTo>
                <a:cubicBezTo>
                  <a:pt x="617" y="1327"/>
                  <a:pt x="617" y="1327"/>
                  <a:pt x="617" y="1327"/>
                </a:cubicBezTo>
                <a:lnTo>
                  <a:pt x="569" y="1429"/>
                </a:lnTo>
                <a:close/>
                <a:moveTo>
                  <a:pt x="690" y="1435"/>
                </a:moveTo>
                <a:cubicBezTo>
                  <a:pt x="685" y="1446"/>
                  <a:pt x="677" y="1454"/>
                  <a:pt x="667" y="1458"/>
                </a:cubicBezTo>
                <a:cubicBezTo>
                  <a:pt x="657" y="1462"/>
                  <a:pt x="646" y="1461"/>
                  <a:pt x="633" y="1457"/>
                </a:cubicBezTo>
                <a:cubicBezTo>
                  <a:pt x="620" y="1452"/>
                  <a:pt x="611" y="1444"/>
                  <a:pt x="606" y="1432"/>
                </a:cubicBezTo>
                <a:cubicBezTo>
                  <a:pt x="601" y="1420"/>
                  <a:pt x="602" y="1406"/>
                  <a:pt x="608" y="1390"/>
                </a:cubicBezTo>
                <a:cubicBezTo>
                  <a:pt x="610" y="1383"/>
                  <a:pt x="610" y="1383"/>
                  <a:pt x="610" y="1383"/>
                </a:cubicBezTo>
                <a:cubicBezTo>
                  <a:pt x="614" y="1373"/>
                  <a:pt x="619" y="1364"/>
                  <a:pt x="625" y="1358"/>
                </a:cubicBezTo>
                <a:cubicBezTo>
                  <a:pt x="632" y="1351"/>
                  <a:pt x="639" y="1347"/>
                  <a:pt x="647" y="1345"/>
                </a:cubicBezTo>
                <a:cubicBezTo>
                  <a:pt x="655" y="1344"/>
                  <a:pt x="664" y="1344"/>
                  <a:pt x="673" y="1347"/>
                </a:cubicBezTo>
                <a:cubicBezTo>
                  <a:pt x="685" y="1352"/>
                  <a:pt x="694" y="1359"/>
                  <a:pt x="699" y="1368"/>
                </a:cubicBezTo>
                <a:cubicBezTo>
                  <a:pt x="704" y="1377"/>
                  <a:pt x="705" y="1388"/>
                  <a:pt x="702" y="1400"/>
                </a:cubicBezTo>
                <a:cubicBezTo>
                  <a:pt x="680" y="1392"/>
                  <a:pt x="680" y="1392"/>
                  <a:pt x="680" y="1392"/>
                </a:cubicBezTo>
                <a:cubicBezTo>
                  <a:pt x="682" y="1385"/>
                  <a:pt x="682" y="1380"/>
                  <a:pt x="680" y="1375"/>
                </a:cubicBezTo>
                <a:cubicBezTo>
                  <a:pt x="678" y="1371"/>
                  <a:pt x="673" y="1368"/>
                  <a:pt x="666" y="1365"/>
                </a:cubicBezTo>
                <a:cubicBezTo>
                  <a:pt x="659" y="1363"/>
                  <a:pt x="653" y="1364"/>
                  <a:pt x="647" y="1367"/>
                </a:cubicBezTo>
                <a:cubicBezTo>
                  <a:pt x="642" y="1371"/>
                  <a:pt x="637" y="1379"/>
                  <a:pt x="633" y="1390"/>
                </a:cubicBezTo>
                <a:cubicBezTo>
                  <a:pt x="630" y="1398"/>
                  <a:pt x="630" y="1398"/>
                  <a:pt x="630" y="1398"/>
                </a:cubicBezTo>
                <a:cubicBezTo>
                  <a:pt x="626" y="1409"/>
                  <a:pt x="625" y="1419"/>
                  <a:pt x="626" y="1425"/>
                </a:cubicBezTo>
                <a:cubicBezTo>
                  <a:pt x="628" y="1432"/>
                  <a:pt x="632" y="1436"/>
                  <a:pt x="640" y="1439"/>
                </a:cubicBezTo>
                <a:cubicBezTo>
                  <a:pt x="647" y="1441"/>
                  <a:pt x="652" y="1442"/>
                  <a:pt x="657" y="1440"/>
                </a:cubicBezTo>
                <a:cubicBezTo>
                  <a:pt x="661" y="1438"/>
                  <a:pt x="665" y="1434"/>
                  <a:pt x="668" y="1427"/>
                </a:cubicBezTo>
                <a:lnTo>
                  <a:pt x="690" y="1435"/>
                </a:lnTo>
                <a:close/>
                <a:moveTo>
                  <a:pt x="721" y="1481"/>
                </a:moveTo>
                <a:cubicBezTo>
                  <a:pt x="699" y="1476"/>
                  <a:pt x="699" y="1476"/>
                  <a:pt x="699" y="1476"/>
                </a:cubicBezTo>
                <a:cubicBezTo>
                  <a:pt x="726" y="1366"/>
                  <a:pt x="726" y="1366"/>
                  <a:pt x="726" y="1366"/>
                </a:cubicBezTo>
                <a:cubicBezTo>
                  <a:pt x="749" y="1371"/>
                  <a:pt x="749" y="1371"/>
                  <a:pt x="749" y="1371"/>
                </a:cubicBezTo>
                <a:lnTo>
                  <a:pt x="721" y="1481"/>
                </a:lnTo>
                <a:close/>
                <a:moveTo>
                  <a:pt x="822" y="1450"/>
                </a:moveTo>
                <a:cubicBezTo>
                  <a:pt x="778" y="1443"/>
                  <a:pt x="778" y="1443"/>
                  <a:pt x="778" y="1443"/>
                </a:cubicBezTo>
                <a:cubicBezTo>
                  <a:pt x="773" y="1473"/>
                  <a:pt x="773" y="1473"/>
                  <a:pt x="773" y="1473"/>
                </a:cubicBezTo>
                <a:cubicBezTo>
                  <a:pt x="825" y="1481"/>
                  <a:pt x="825" y="1481"/>
                  <a:pt x="825" y="1481"/>
                </a:cubicBezTo>
                <a:cubicBezTo>
                  <a:pt x="822" y="1500"/>
                  <a:pt x="822" y="1500"/>
                  <a:pt x="822" y="1500"/>
                </a:cubicBezTo>
                <a:cubicBezTo>
                  <a:pt x="747" y="1488"/>
                  <a:pt x="747" y="1488"/>
                  <a:pt x="747" y="1488"/>
                </a:cubicBezTo>
                <a:cubicBezTo>
                  <a:pt x="765" y="1376"/>
                  <a:pt x="765" y="1376"/>
                  <a:pt x="765" y="1376"/>
                </a:cubicBezTo>
                <a:cubicBezTo>
                  <a:pt x="840" y="1388"/>
                  <a:pt x="840" y="1388"/>
                  <a:pt x="840" y="1388"/>
                </a:cubicBezTo>
                <a:cubicBezTo>
                  <a:pt x="837" y="1407"/>
                  <a:pt x="837" y="1407"/>
                  <a:pt x="837" y="1407"/>
                </a:cubicBezTo>
                <a:cubicBezTo>
                  <a:pt x="785" y="1398"/>
                  <a:pt x="785" y="1398"/>
                  <a:pt x="785" y="1398"/>
                </a:cubicBezTo>
                <a:cubicBezTo>
                  <a:pt x="781" y="1425"/>
                  <a:pt x="781" y="1425"/>
                  <a:pt x="781" y="1425"/>
                </a:cubicBezTo>
                <a:cubicBezTo>
                  <a:pt x="825" y="1432"/>
                  <a:pt x="825" y="1432"/>
                  <a:pt x="825" y="1432"/>
                </a:cubicBezTo>
                <a:lnTo>
                  <a:pt x="822" y="1450"/>
                </a:lnTo>
                <a:close/>
                <a:moveTo>
                  <a:pt x="876" y="1390"/>
                </a:moveTo>
                <a:cubicBezTo>
                  <a:pt x="904" y="1473"/>
                  <a:pt x="904" y="1473"/>
                  <a:pt x="904" y="1473"/>
                </a:cubicBezTo>
                <a:cubicBezTo>
                  <a:pt x="934" y="1392"/>
                  <a:pt x="934" y="1392"/>
                  <a:pt x="934" y="1392"/>
                </a:cubicBezTo>
                <a:cubicBezTo>
                  <a:pt x="965" y="1392"/>
                  <a:pt x="965" y="1392"/>
                  <a:pt x="965" y="1392"/>
                </a:cubicBezTo>
                <a:cubicBezTo>
                  <a:pt x="963" y="1505"/>
                  <a:pt x="963" y="1505"/>
                  <a:pt x="963" y="1505"/>
                </a:cubicBezTo>
                <a:cubicBezTo>
                  <a:pt x="939" y="1505"/>
                  <a:pt x="939" y="1505"/>
                  <a:pt x="939" y="1505"/>
                </a:cubicBezTo>
                <a:cubicBezTo>
                  <a:pt x="940" y="1474"/>
                  <a:pt x="940" y="1474"/>
                  <a:pt x="940" y="1474"/>
                </a:cubicBezTo>
                <a:cubicBezTo>
                  <a:pt x="943" y="1421"/>
                  <a:pt x="943" y="1421"/>
                  <a:pt x="943" y="1421"/>
                </a:cubicBezTo>
                <a:cubicBezTo>
                  <a:pt x="911" y="1504"/>
                  <a:pt x="911" y="1504"/>
                  <a:pt x="911" y="1504"/>
                </a:cubicBezTo>
                <a:cubicBezTo>
                  <a:pt x="895" y="1504"/>
                  <a:pt x="895" y="1504"/>
                  <a:pt x="895" y="1504"/>
                </a:cubicBezTo>
                <a:cubicBezTo>
                  <a:pt x="866" y="1419"/>
                  <a:pt x="866" y="1419"/>
                  <a:pt x="866" y="1419"/>
                </a:cubicBezTo>
                <a:cubicBezTo>
                  <a:pt x="867" y="1473"/>
                  <a:pt x="867" y="1473"/>
                  <a:pt x="867" y="1473"/>
                </a:cubicBezTo>
                <a:cubicBezTo>
                  <a:pt x="867" y="1504"/>
                  <a:pt x="867" y="1504"/>
                  <a:pt x="867" y="1504"/>
                </a:cubicBezTo>
                <a:cubicBezTo>
                  <a:pt x="844" y="1503"/>
                  <a:pt x="844" y="1503"/>
                  <a:pt x="844" y="1503"/>
                </a:cubicBezTo>
                <a:cubicBezTo>
                  <a:pt x="846" y="1390"/>
                  <a:pt x="846" y="1390"/>
                  <a:pt x="846" y="1390"/>
                </a:cubicBezTo>
                <a:lnTo>
                  <a:pt x="876" y="1390"/>
                </a:lnTo>
                <a:close/>
                <a:moveTo>
                  <a:pt x="992" y="1502"/>
                </a:moveTo>
                <a:cubicBezTo>
                  <a:pt x="977" y="1390"/>
                  <a:pt x="977" y="1390"/>
                  <a:pt x="977" y="1390"/>
                </a:cubicBezTo>
                <a:cubicBezTo>
                  <a:pt x="1016" y="1385"/>
                  <a:pt x="1016" y="1385"/>
                  <a:pt x="1016" y="1385"/>
                </a:cubicBezTo>
                <a:cubicBezTo>
                  <a:pt x="1030" y="1383"/>
                  <a:pt x="1040" y="1384"/>
                  <a:pt x="1048" y="1389"/>
                </a:cubicBezTo>
                <a:cubicBezTo>
                  <a:pt x="1056" y="1393"/>
                  <a:pt x="1060" y="1400"/>
                  <a:pt x="1062" y="1410"/>
                </a:cubicBezTo>
                <a:cubicBezTo>
                  <a:pt x="1062" y="1416"/>
                  <a:pt x="1062" y="1421"/>
                  <a:pt x="1059" y="1425"/>
                </a:cubicBezTo>
                <a:cubicBezTo>
                  <a:pt x="1057" y="1430"/>
                  <a:pt x="1054" y="1434"/>
                  <a:pt x="1049" y="1436"/>
                </a:cubicBezTo>
                <a:cubicBezTo>
                  <a:pt x="1055" y="1437"/>
                  <a:pt x="1060" y="1439"/>
                  <a:pt x="1064" y="1443"/>
                </a:cubicBezTo>
                <a:cubicBezTo>
                  <a:pt x="1067" y="1447"/>
                  <a:pt x="1070" y="1452"/>
                  <a:pt x="1071" y="1459"/>
                </a:cubicBezTo>
                <a:cubicBezTo>
                  <a:pt x="1072" y="1469"/>
                  <a:pt x="1070" y="1478"/>
                  <a:pt x="1064" y="1484"/>
                </a:cubicBezTo>
                <a:cubicBezTo>
                  <a:pt x="1057" y="1491"/>
                  <a:pt x="1048" y="1495"/>
                  <a:pt x="1035" y="1497"/>
                </a:cubicBezTo>
                <a:lnTo>
                  <a:pt x="992" y="1502"/>
                </a:lnTo>
                <a:close/>
                <a:moveTo>
                  <a:pt x="1006" y="1434"/>
                </a:moveTo>
                <a:cubicBezTo>
                  <a:pt x="1023" y="1432"/>
                  <a:pt x="1023" y="1432"/>
                  <a:pt x="1023" y="1432"/>
                </a:cubicBezTo>
                <a:cubicBezTo>
                  <a:pt x="1035" y="1430"/>
                  <a:pt x="1040" y="1425"/>
                  <a:pt x="1039" y="1416"/>
                </a:cubicBezTo>
                <a:cubicBezTo>
                  <a:pt x="1038" y="1411"/>
                  <a:pt x="1036" y="1407"/>
                  <a:pt x="1033" y="1405"/>
                </a:cubicBezTo>
                <a:cubicBezTo>
                  <a:pt x="1030" y="1403"/>
                  <a:pt x="1025" y="1403"/>
                  <a:pt x="1019" y="1404"/>
                </a:cubicBezTo>
                <a:cubicBezTo>
                  <a:pt x="1002" y="1406"/>
                  <a:pt x="1002" y="1406"/>
                  <a:pt x="1002" y="1406"/>
                </a:cubicBezTo>
                <a:lnTo>
                  <a:pt x="1006" y="1434"/>
                </a:lnTo>
                <a:close/>
                <a:moveTo>
                  <a:pt x="1008" y="1450"/>
                </a:moveTo>
                <a:cubicBezTo>
                  <a:pt x="1012" y="1481"/>
                  <a:pt x="1012" y="1481"/>
                  <a:pt x="1012" y="1481"/>
                </a:cubicBezTo>
                <a:cubicBezTo>
                  <a:pt x="1032" y="1478"/>
                  <a:pt x="1032" y="1478"/>
                  <a:pt x="1032" y="1478"/>
                </a:cubicBezTo>
                <a:cubicBezTo>
                  <a:pt x="1037" y="1478"/>
                  <a:pt x="1042" y="1476"/>
                  <a:pt x="1044" y="1473"/>
                </a:cubicBezTo>
                <a:cubicBezTo>
                  <a:pt x="1047" y="1470"/>
                  <a:pt x="1048" y="1466"/>
                  <a:pt x="1047" y="1461"/>
                </a:cubicBezTo>
                <a:cubicBezTo>
                  <a:pt x="1046" y="1451"/>
                  <a:pt x="1040" y="1446"/>
                  <a:pt x="1029" y="1448"/>
                </a:cubicBezTo>
                <a:lnTo>
                  <a:pt x="1008" y="1450"/>
                </a:lnTo>
                <a:close/>
                <a:moveTo>
                  <a:pt x="1129" y="1436"/>
                </a:moveTo>
                <a:cubicBezTo>
                  <a:pt x="1111" y="1441"/>
                  <a:pt x="1111" y="1441"/>
                  <a:pt x="1111" y="1441"/>
                </a:cubicBezTo>
                <a:cubicBezTo>
                  <a:pt x="1122" y="1481"/>
                  <a:pt x="1122" y="1481"/>
                  <a:pt x="1122" y="1481"/>
                </a:cubicBezTo>
                <a:cubicBezTo>
                  <a:pt x="1099" y="1487"/>
                  <a:pt x="1099" y="1487"/>
                  <a:pt x="1099" y="1487"/>
                </a:cubicBezTo>
                <a:cubicBezTo>
                  <a:pt x="1071" y="1377"/>
                  <a:pt x="1071" y="1377"/>
                  <a:pt x="1071" y="1377"/>
                </a:cubicBezTo>
                <a:cubicBezTo>
                  <a:pt x="1111" y="1366"/>
                  <a:pt x="1111" y="1366"/>
                  <a:pt x="1111" y="1366"/>
                </a:cubicBezTo>
                <a:cubicBezTo>
                  <a:pt x="1124" y="1363"/>
                  <a:pt x="1135" y="1363"/>
                  <a:pt x="1143" y="1367"/>
                </a:cubicBezTo>
                <a:cubicBezTo>
                  <a:pt x="1152" y="1371"/>
                  <a:pt x="1158" y="1378"/>
                  <a:pt x="1160" y="1389"/>
                </a:cubicBezTo>
                <a:cubicBezTo>
                  <a:pt x="1162" y="1396"/>
                  <a:pt x="1162" y="1403"/>
                  <a:pt x="1160" y="1409"/>
                </a:cubicBezTo>
                <a:cubicBezTo>
                  <a:pt x="1159" y="1415"/>
                  <a:pt x="1155" y="1420"/>
                  <a:pt x="1149" y="1425"/>
                </a:cubicBezTo>
                <a:cubicBezTo>
                  <a:pt x="1184" y="1463"/>
                  <a:pt x="1184" y="1463"/>
                  <a:pt x="1184" y="1463"/>
                </a:cubicBezTo>
                <a:cubicBezTo>
                  <a:pt x="1185" y="1464"/>
                  <a:pt x="1185" y="1464"/>
                  <a:pt x="1185" y="1464"/>
                </a:cubicBezTo>
                <a:cubicBezTo>
                  <a:pt x="1160" y="1470"/>
                  <a:pt x="1160" y="1470"/>
                  <a:pt x="1160" y="1470"/>
                </a:cubicBezTo>
                <a:lnTo>
                  <a:pt x="1129" y="1436"/>
                </a:lnTo>
                <a:close/>
                <a:moveTo>
                  <a:pt x="1107" y="1422"/>
                </a:moveTo>
                <a:cubicBezTo>
                  <a:pt x="1125" y="1417"/>
                  <a:pt x="1125" y="1417"/>
                  <a:pt x="1125" y="1417"/>
                </a:cubicBezTo>
                <a:cubicBezTo>
                  <a:pt x="1130" y="1416"/>
                  <a:pt x="1134" y="1413"/>
                  <a:pt x="1137" y="1410"/>
                </a:cubicBezTo>
                <a:cubicBezTo>
                  <a:pt x="1139" y="1406"/>
                  <a:pt x="1140" y="1402"/>
                  <a:pt x="1138" y="1396"/>
                </a:cubicBezTo>
                <a:cubicBezTo>
                  <a:pt x="1137" y="1391"/>
                  <a:pt x="1134" y="1388"/>
                  <a:pt x="1131" y="1385"/>
                </a:cubicBezTo>
                <a:cubicBezTo>
                  <a:pt x="1127" y="1383"/>
                  <a:pt x="1122" y="1383"/>
                  <a:pt x="1116" y="1385"/>
                </a:cubicBezTo>
                <a:cubicBezTo>
                  <a:pt x="1098" y="1389"/>
                  <a:pt x="1098" y="1389"/>
                  <a:pt x="1098" y="1389"/>
                </a:cubicBezTo>
                <a:lnTo>
                  <a:pt x="1107" y="1422"/>
                </a:lnTo>
                <a:close/>
                <a:moveTo>
                  <a:pt x="1249" y="1386"/>
                </a:moveTo>
                <a:cubicBezTo>
                  <a:pt x="1207" y="1403"/>
                  <a:pt x="1207" y="1403"/>
                  <a:pt x="1207" y="1403"/>
                </a:cubicBezTo>
                <a:cubicBezTo>
                  <a:pt x="1218" y="1431"/>
                  <a:pt x="1218" y="1431"/>
                  <a:pt x="1218" y="1431"/>
                </a:cubicBezTo>
                <a:cubicBezTo>
                  <a:pt x="1267" y="1412"/>
                  <a:pt x="1267" y="1412"/>
                  <a:pt x="1267" y="1412"/>
                </a:cubicBezTo>
                <a:cubicBezTo>
                  <a:pt x="1274" y="1429"/>
                  <a:pt x="1274" y="1429"/>
                  <a:pt x="1274" y="1429"/>
                </a:cubicBezTo>
                <a:cubicBezTo>
                  <a:pt x="1204" y="1457"/>
                  <a:pt x="1204" y="1457"/>
                  <a:pt x="1204" y="1457"/>
                </a:cubicBezTo>
                <a:cubicBezTo>
                  <a:pt x="1162" y="1352"/>
                  <a:pt x="1162" y="1352"/>
                  <a:pt x="1162" y="1352"/>
                </a:cubicBezTo>
                <a:cubicBezTo>
                  <a:pt x="1232" y="1324"/>
                  <a:pt x="1232" y="1324"/>
                  <a:pt x="1232" y="1324"/>
                </a:cubicBezTo>
                <a:cubicBezTo>
                  <a:pt x="1239" y="1341"/>
                  <a:pt x="1239" y="1341"/>
                  <a:pt x="1239" y="1341"/>
                </a:cubicBezTo>
                <a:cubicBezTo>
                  <a:pt x="1191" y="1361"/>
                  <a:pt x="1191" y="1361"/>
                  <a:pt x="1191" y="1361"/>
                </a:cubicBezTo>
                <a:cubicBezTo>
                  <a:pt x="1201" y="1386"/>
                  <a:pt x="1201" y="1386"/>
                  <a:pt x="1201" y="1386"/>
                </a:cubicBezTo>
                <a:cubicBezTo>
                  <a:pt x="1242" y="1369"/>
                  <a:pt x="1242" y="1369"/>
                  <a:pt x="1242" y="1369"/>
                </a:cubicBezTo>
                <a:lnTo>
                  <a:pt x="1249" y="1386"/>
                </a:lnTo>
                <a:close/>
                <a:moveTo>
                  <a:pt x="1395" y="1362"/>
                </a:moveTo>
                <a:cubicBezTo>
                  <a:pt x="1328" y="1402"/>
                  <a:pt x="1328" y="1402"/>
                  <a:pt x="1328" y="1402"/>
                </a:cubicBezTo>
                <a:cubicBezTo>
                  <a:pt x="1320" y="1389"/>
                  <a:pt x="1320" y="1389"/>
                  <a:pt x="1320" y="1389"/>
                </a:cubicBezTo>
                <a:cubicBezTo>
                  <a:pt x="1332" y="1336"/>
                  <a:pt x="1332" y="1336"/>
                  <a:pt x="1332" y="1336"/>
                </a:cubicBezTo>
                <a:cubicBezTo>
                  <a:pt x="1333" y="1329"/>
                  <a:pt x="1334" y="1323"/>
                  <a:pt x="1334" y="1318"/>
                </a:cubicBezTo>
                <a:cubicBezTo>
                  <a:pt x="1334" y="1314"/>
                  <a:pt x="1333" y="1310"/>
                  <a:pt x="1331" y="1306"/>
                </a:cubicBezTo>
                <a:cubicBezTo>
                  <a:pt x="1328" y="1302"/>
                  <a:pt x="1325" y="1299"/>
                  <a:pt x="1321" y="1298"/>
                </a:cubicBezTo>
                <a:cubicBezTo>
                  <a:pt x="1318" y="1297"/>
                  <a:pt x="1314" y="1298"/>
                  <a:pt x="1310" y="1300"/>
                </a:cubicBezTo>
                <a:cubicBezTo>
                  <a:pt x="1305" y="1303"/>
                  <a:pt x="1303" y="1306"/>
                  <a:pt x="1302" y="1311"/>
                </a:cubicBezTo>
                <a:cubicBezTo>
                  <a:pt x="1302" y="1315"/>
                  <a:pt x="1303" y="1320"/>
                  <a:pt x="1306" y="1325"/>
                </a:cubicBezTo>
                <a:cubicBezTo>
                  <a:pt x="1286" y="1337"/>
                  <a:pt x="1286" y="1337"/>
                  <a:pt x="1286" y="1337"/>
                </a:cubicBezTo>
                <a:cubicBezTo>
                  <a:pt x="1283" y="1331"/>
                  <a:pt x="1281" y="1324"/>
                  <a:pt x="1281" y="1318"/>
                </a:cubicBezTo>
                <a:cubicBezTo>
                  <a:pt x="1281" y="1311"/>
                  <a:pt x="1282" y="1305"/>
                  <a:pt x="1286" y="1299"/>
                </a:cubicBezTo>
                <a:cubicBezTo>
                  <a:pt x="1289" y="1293"/>
                  <a:pt x="1294" y="1288"/>
                  <a:pt x="1301" y="1284"/>
                </a:cubicBezTo>
                <a:cubicBezTo>
                  <a:pt x="1311" y="1278"/>
                  <a:pt x="1320" y="1276"/>
                  <a:pt x="1328" y="1278"/>
                </a:cubicBezTo>
                <a:cubicBezTo>
                  <a:pt x="1337" y="1279"/>
                  <a:pt x="1344" y="1284"/>
                  <a:pt x="1349" y="1293"/>
                </a:cubicBezTo>
                <a:cubicBezTo>
                  <a:pt x="1352" y="1298"/>
                  <a:pt x="1354" y="1303"/>
                  <a:pt x="1354" y="1310"/>
                </a:cubicBezTo>
                <a:cubicBezTo>
                  <a:pt x="1355" y="1316"/>
                  <a:pt x="1354" y="1325"/>
                  <a:pt x="1352" y="1335"/>
                </a:cubicBezTo>
                <a:cubicBezTo>
                  <a:pt x="1344" y="1371"/>
                  <a:pt x="1344" y="1371"/>
                  <a:pt x="1344" y="1371"/>
                </a:cubicBezTo>
                <a:cubicBezTo>
                  <a:pt x="1385" y="1346"/>
                  <a:pt x="1385" y="1346"/>
                  <a:pt x="1385" y="1346"/>
                </a:cubicBezTo>
                <a:lnTo>
                  <a:pt x="1395" y="1362"/>
                </a:lnTo>
                <a:close/>
                <a:moveTo>
                  <a:pt x="1443" y="1267"/>
                </a:moveTo>
                <a:cubicBezTo>
                  <a:pt x="1453" y="1279"/>
                  <a:pt x="1458" y="1291"/>
                  <a:pt x="1458" y="1301"/>
                </a:cubicBezTo>
                <a:cubicBezTo>
                  <a:pt x="1457" y="1312"/>
                  <a:pt x="1452" y="1321"/>
                  <a:pt x="1443" y="1328"/>
                </a:cubicBezTo>
                <a:cubicBezTo>
                  <a:pt x="1433" y="1336"/>
                  <a:pt x="1423" y="1338"/>
                  <a:pt x="1413" y="1336"/>
                </a:cubicBezTo>
                <a:cubicBezTo>
                  <a:pt x="1403" y="1333"/>
                  <a:pt x="1393" y="1326"/>
                  <a:pt x="1383" y="1314"/>
                </a:cubicBezTo>
                <a:cubicBezTo>
                  <a:pt x="1371" y="1298"/>
                  <a:pt x="1371" y="1298"/>
                  <a:pt x="1371" y="1298"/>
                </a:cubicBezTo>
                <a:cubicBezTo>
                  <a:pt x="1361" y="1285"/>
                  <a:pt x="1356" y="1274"/>
                  <a:pt x="1357" y="1263"/>
                </a:cubicBezTo>
                <a:cubicBezTo>
                  <a:pt x="1357" y="1253"/>
                  <a:pt x="1362" y="1244"/>
                  <a:pt x="1371" y="1236"/>
                </a:cubicBezTo>
                <a:cubicBezTo>
                  <a:pt x="1381" y="1229"/>
                  <a:pt x="1391" y="1226"/>
                  <a:pt x="1401" y="1229"/>
                </a:cubicBezTo>
                <a:cubicBezTo>
                  <a:pt x="1411" y="1231"/>
                  <a:pt x="1421" y="1238"/>
                  <a:pt x="1431" y="1250"/>
                </a:cubicBezTo>
                <a:lnTo>
                  <a:pt x="1443" y="1267"/>
                </a:lnTo>
                <a:close/>
                <a:moveTo>
                  <a:pt x="1412" y="1262"/>
                </a:moveTo>
                <a:cubicBezTo>
                  <a:pt x="1406" y="1255"/>
                  <a:pt x="1401" y="1250"/>
                  <a:pt x="1396" y="1248"/>
                </a:cubicBezTo>
                <a:cubicBezTo>
                  <a:pt x="1391" y="1247"/>
                  <a:pt x="1387" y="1247"/>
                  <a:pt x="1383" y="1251"/>
                </a:cubicBezTo>
                <a:cubicBezTo>
                  <a:pt x="1378" y="1254"/>
                  <a:pt x="1376" y="1258"/>
                  <a:pt x="1377" y="1263"/>
                </a:cubicBezTo>
                <a:cubicBezTo>
                  <a:pt x="1377" y="1267"/>
                  <a:pt x="1380" y="1273"/>
                  <a:pt x="1385" y="1280"/>
                </a:cubicBezTo>
                <a:cubicBezTo>
                  <a:pt x="1402" y="1302"/>
                  <a:pt x="1402" y="1302"/>
                  <a:pt x="1402" y="1302"/>
                </a:cubicBezTo>
                <a:cubicBezTo>
                  <a:pt x="1408" y="1309"/>
                  <a:pt x="1413" y="1314"/>
                  <a:pt x="1418" y="1316"/>
                </a:cubicBezTo>
                <a:cubicBezTo>
                  <a:pt x="1423" y="1318"/>
                  <a:pt x="1427" y="1317"/>
                  <a:pt x="1432" y="1314"/>
                </a:cubicBezTo>
                <a:cubicBezTo>
                  <a:pt x="1436" y="1311"/>
                  <a:pt x="1438" y="1307"/>
                  <a:pt x="1437" y="1302"/>
                </a:cubicBezTo>
                <a:cubicBezTo>
                  <a:pt x="1436" y="1297"/>
                  <a:pt x="1433" y="1291"/>
                  <a:pt x="1428" y="1284"/>
                </a:cubicBezTo>
                <a:lnTo>
                  <a:pt x="1412" y="1262"/>
                </a:lnTo>
                <a:close/>
                <a:moveTo>
                  <a:pt x="1527" y="1252"/>
                </a:moveTo>
                <a:cubicBezTo>
                  <a:pt x="1511" y="1267"/>
                  <a:pt x="1511" y="1267"/>
                  <a:pt x="1511" y="1267"/>
                </a:cubicBezTo>
                <a:cubicBezTo>
                  <a:pt x="1451" y="1205"/>
                  <a:pt x="1451" y="1205"/>
                  <a:pt x="1451" y="1205"/>
                </a:cubicBezTo>
                <a:cubicBezTo>
                  <a:pt x="1437" y="1230"/>
                  <a:pt x="1437" y="1230"/>
                  <a:pt x="1437" y="1230"/>
                </a:cubicBezTo>
                <a:cubicBezTo>
                  <a:pt x="1425" y="1217"/>
                  <a:pt x="1425" y="1217"/>
                  <a:pt x="1425" y="1217"/>
                </a:cubicBezTo>
                <a:cubicBezTo>
                  <a:pt x="1447" y="1172"/>
                  <a:pt x="1447" y="1172"/>
                  <a:pt x="1447" y="1172"/>
                </a:cubicBezTo>
                <a:cubicBezTo>
                  <a:pt x="1449" y="1170"/>
                  <a:pt x="1449" y="1170"/>
                  <a:pt x="1449" y="1170"/>
                </a:cubicBezTo>
                <a:lnTo>
                  <a:pt x="1527" y="1252"/>
                </a:lnTo>
                <a:close/>
                <a:moveTo>
                  <a:pt x="1508" y="1101"/>
                </a:moveTo>
                <a:cubicBezTo>
                  <a:pt x="1522" y="1113"/>
                  <a:pt x="1522" y="1113"/>
                  <a:pt x="1522" y="1113"/>
                </a:cubicBezTo>
                <a:cubicBezTo>
                  <a:pt x="1521" y="1114"/>
                  <a:pt x="1521" y="1114"/>
                  <a:pt x="1521" y="1114"/>
                </a:cubicBezTo>
                <a:cubicBezTo>
                  <a:pt x="1515" y="1122"/>
                  <a:pt x="1511" y="1130"/>
                  <a:pt x="1511" y="1138"/>
                </a:cubicBezTo>
                <a:cubicBezTo>
                  <a:pt x="1511" y="1146"/>
                  <a:pt x="1515" y="1154"/>
                  <a:pt x="1521" y="1161"/>
                </a:cubicBezTo>
                <a:cubicBezTo>
                  <a:pt x="1520" y="1152"/>
                  <a:pt x="1522" y="1144"/>
                  <a:pt x="1528" y="1137"/>
                </a:cubicBezTo>
                <a:cubicBezTo>
                  <a:pt x="1534" y="1130"/>
                  <a:pt x="1542" y="1126"/>
                  <a:pt x="1551" y="1126"/>
                </a:cubicBezTo>
                <a:cubicBezTo>
                  <a:pt x="1560" y="1126"/>
                  <a:pt x="1569" y="1129"/>
                  <a:pt x="1578" y="1137"/>
                </a:cubicBezTo>
                <a:cubicBezTo>
                  <a:pt x="1584" y="1141"/>
                  <a:pt x="1588" y="1147"/>
                  <a:pt x="1591" y="1153"/>
                </a:cubicBezTo>
                <a:cubicBezTo>
                  <a:pt x="1593" y="1159"/>
                  <a:pt x="1594" y="1166"/>
                  <a:pt x="1593" y="1172"/>
                </a:cubicBezTo>
                <a:cubicBezTo>
                  <a:pt x="1592" y="1179"/>
                  <a:pt x="1589" y="1185"/>
                  <a:pt x="1584" y="1191"/>
                </a:cubicBezTo>
                <a:cubicBezTo>
                  <a:pt x="1577" y="1200"/>
                  <a:pt x="1567" y="1205"/>
                  <a:pt x="1556" y="1205"/>
                </a:cubicBezTo>
                <a:cubicBezTo>
                  <a:pt x="1545" y="1206"/>
                  <a:pt x="1534" y="1201"/>
                  <a:pt x="1524" y="1193"/>
                </a:cubicBezTo>
                <a:cubicBezTo>
                  <a:pt x="1517" y="1188"/>
                  <a:pt x="1517" y="1188"/>
                  <a:pt x="1517" y="1188"/>
                </a:cubicBezTo>
                <a:cubicBezTo>
                  <a:pt x="1508" y="1180"/>
                  <a:pt x="1501" y="1171"/>
                  <a:pt x="1497" y="1161"/>
                </a:cubicBezTo>
                <a:cubicBezTo>
                  <a:pt x="1492" y="1152"/>
                  <a:pt x="1491" y="1142"/>
                  <a:pt x="1492" y="1132"/>
                </a:cubicBezTo>
                <a:cubicBezTo>
                  <a:pt x="1494" y="1122"/>
                  <a:pt x="1498" y="1113"/>
                  <a:pt x="1506" y="1104"/>
                </a:cubicBezTo>
                <a:lnTo>
                  <a:pt x="1508" y="1101"/>
                </a:lnTo>
                <a:close/>
                <a:moveTo>
                  <a:pt x="1538" y="1154"/>
                </a:moveTo>
                <a:cubicBezTo>
                  <a:pt x="1536" y="1157"/>
                  <a:pt x="1534" y="1160"/>
                  <a:pt x="1534" y="1163"/>
                </a:cubicBezTo>
                <a:cubicBezTo>
                  <a:pt x="1533" y="1167"/>
                  <a:pt x="1534" y="1170"/>
                  <a:pt x="1535" y="1173"/>
                </a:cubicBezTo>
                <a:cubicBezTo>
                  <a:pt x="1541" y="1178"/>
                  <a:pt x="1541" y="1178"/>
                  <a:pt x="1541" y="1178"/>
                </a:cubicBezTo>
                <a:cubicBezTo>
                  <a:pt x="1547" y="1182"/>
                  <a:pt x="1552" y="1185"/>
                  <a:pt x="1557" y="1185"/>
                </a:cubicBezTo>
                <a:cubicBezTo>
                  <a:pt x="1562" y="1186"/>
                  <a:pt x="1567" y="1184"/>
                  <a:pt x="1570" y="1180"/>
                </a:cubicBezTo>
                <a:cubicBezTo>
                  <a:pt x="1573" y="1176"/>
                  <a:pt x="1574" y="1172"/>
                  <a:pt x="1573" y="1167"/>
                </a:cubicBezTo>
                <a:cubicBezTo>
                  <a:pt x="1572" y="1162"/>
                  <a:pt x="1569" y="1158"/>
                  <a:pt x="1564" y="1154"/>
                </a:cubicBezTo>
                <a:cubicBezTo>
                  <a:pt x="1560" y="1150"/>
                  <a:pt x="1555" y="1148"/>
                  <a:pt x="1550" y="1148"/>
                </a:cubicBezTo>
                <a:cubicBezTo>
                  <a:pt x="1545" y="1148"/>
                  <a:pt x="1541" y="1150"/>
                  <a:pt x="1538" y="1154"/>
                </a:cubicBezTo>
                <a:close/>
                <a:moveTo>
                  <a:pt x="1631" y="1051"/>
                </a:moveTo>
                <a:cubicBezTo>
                  <a:pt x="1608" y="1089"/>
                  <a:pt x="1608" y="1089"/>
                  <a:pt x="1608" y="1089"/>
                </a:cubicBezTo>
                <a:cubicBezTo>
                  <a:pt x="1593" y="1079"/>
                  <a:pt x="1593" y="1079"/>
                  <a:pt x="1593" y="1079"/>
                </a:cubicBezTo>
                <a:cubicBezTo>
                  <a:pt x="1615" y="1042"/>
                  <a:pt x="1615" y="1042"/>
                  <a:pt x="1615" y="1042"/>
                </a:cubicBezTo>
                <a:lnTo>
                  <a:pt x="1631" y="1051"/>
                </a:lnTo>
                <a:close/>
              </a:path>
            </a:pathLst>
          </a:custGeom>
          <a:solidFill>
            <a:srgbClr val="BC1B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23" name="Group 8"/>
          <p:cNvGrpSpPr>
            <a:grpSpLocks noChangeAspect="1"/>
          </p:cNvGrpSpPr>
          <p:nvPr/>
        </p:nvGrpSpPr>
        <p:grpSpPr bwMode="auto">
          <a:xfrm>
            <a:off x="7722739" y="396240"/>
            <a:ext cx="985754" cy="985754"/>
            <a:chOff x="1774" y="514"/>
            <a:chExt cx="2212" cy="2212"/>
          </a:xfrm>
        </p:grpSpPr>
        <p:sp>
          <p:nvSpPr>
            <p:cNvPr id="24" name="AutoShape 7"/>
            <p:cNvSpPr>
              <a:spLocks noChangeAspect="1" noChangeArrowheads="1" noTextEdit="1"/>
            </p:cNvSpPr>
            <p:nvPr/>
          </p:nvSpPr>
          <p:spPr bwMode="auto">
            <a:xfrm>
              <a:off x="1774" y="514"/>
              <a:ext cx="2212"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auto">
            <a:xfrm>
              <a:off x="3493" y="2276"/>
              <a:ext cx="258" cy="71"/>
            </a:xfrm>
            <a:custGeom>
              <a:avLst/>
              <a:gdLst>
                <a:gd name="T0" fmla="*/ 100 w 109"/>
                <a:gd name="T1" fmla="*/ 8 h 30"/>
                <a:gd name="T2" fmla="*/ 84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1" y="3"/>
                    <a:pt x="84" y="3"/>
                  </a:cubicBezTo>
                  <a:cubicBezTo>
                    <a:pt x="77" y="1"/>
                    <a:pt x="66" y="0"/>
                    <a:pt x="52" y="0"/>
                  </a:cubicBezTo>
                  <a:cubicBezTo>
                    <a:pt x="40" y="0"/>
                    <a:pt x="31" y="1"/>
                    <a:pt x="24" y="2"/>
                  </a:cubicBezTo>
                  <a:cubicBezTo>
                    <a:pt x="18" y="3"/>
                    <a:pt x="13" y="4"/>
                    <a:pt x="10" y="7"/>
                  </a:cubicBezTo>
                  <a:cubicBezTo>
                    <a:pt x="4" y="11"/>
                    <a:pt x="1" y="18"/>
                    <a:pt x="0" y="30"/>
                  </a:cubicBezTo>
                  <a:cubicBezTo>
                    <a:pt x="109" y="30"/>
                    <a:pt x="109" y="30"/>
                    <a:pt x="109" y="30"/>
                  </a:cubicBezTo>
                  <a:cubicBezTo>
                    <a:pt x="109"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auto">
            <a:xfrm>
              <a:off x="2317" y="2276"/>
              <a:ext cx="258" cy="71"/>
            </a:xfrm>
            <a:custGeom>
              <a:avLst/>
              <a:gdLst>
                <a:gd name="T0" fmla="*/ 100 w 109"/>
                <a:gd name="T1" fmla="*/ 8 h 30"/>
                <a:gd name="T2" fmla="*/ 83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0" y="3"/>
                    <a:pt x="83" y="3"/>
                  </a:cubicBezTo>
                  <a:cubicBezTo>
                    <a:pt x="76" y="1"/>
                    <a:pt x="66" y="0"/>
                    <a:pt x="52" y="0"/>
                  </a:cubicBezTo>
                  <a:cubicBezTo>
                    <a:pt x="39" y="0"/>
                    <a:pt x="30" y="1"/>
                    <a:pt x="24" y="2"/>
                  </a:cubicBezTo>
                  <a:cubicBezTo>
                    <a:pt x="18" y="3"/>
                    <a:pt x="13" y="4"/>
                    <a:pt x="10" y="7"/>
                  </a:cubicBezTo>
                  <a:cubicBezTo>
                    <a:pt x="4" y="11"/>
                    <a:pt x="1" y="18"/>
                    <a:pt x="0" y="30"/>
                  </a:cubicBezTo>
                  <a:cubicBezTo>
                    <a:pt x="109" y="30"/>
                    <a:pt x="109" y="30"/>
                    <a:pt x="109" y="30"/>
                  </a:cubicBezTo>
                  <a:cubicBezTo>
                    <a:pt x="108"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p:cNvSpPr>
            <p:nvPr/>
          </p:nvSpPr>
          <p:spPr bwMode="auto">
            <a:xfrm>
              <a:off x="2703" y="2278"/>
              <a:ext cx="271" cy="206"/>
            </a:xfrm>
            <a:custGeom>
              <a:avLst/>
              <a:gdLst>
                <a:gd name="T0" fmla="*/ 94 w 114"/>
                <a:gd name="T1" fmla="*/ 3 h 87"/>
                <a:gd name="T2" fmla="*/ 53 w 114"/>
                <a:gd name="T3" fmla="*/ 0 h 87"/>
                <a:gd name="T4" fmla="*/ 27 w 114"/>
                <a:gd name="T5" fmla="*/ 1 h 87"/>
                <a:gd name="T6" fmla="*/ 12 w 114"/>
                <a:gd name="T7" fmla="*/ 7 h 87"/>
                <a:gd name="T8" fmla="*/ 3 w 114"/>
                <a:gd name="T9" fmla="*/ 20 h 87"/>
                <a:gd name="T10" fmla="*/ 0 w 114"/>
                <a:gd name="T11" fmla="*/ 44 h 87"/>
                <a:gd name="T12" fmla="*/ 5 w 114"/>
                <a:gd name="T13" fmla="*/ 72 h 87"/>
                <a:gd name="T14" fmla="*/ 21 w 114"/>
                <a:gd name="T15" fmla="*/ 84 h 87"/>
                <a:gd name="T16" fmla="*/ 60 w 114"/>
                <a:gd name="T17" fmla="*/ 87 h 87"/>
                <a:gd name="T18" fmla="*/ 88 w 114"/>
                <a:gd name="T19" fmla="*/ 86 h 87"/>
                <a:gd name="T20" fmla="*/ 102 w 114"/>
                <a:gd name="T21" fmla="*/ 81 h 87"/>
                <a:gd name="T22" fmla="*/ 112 w 114"/>
                <a:gd name="T23" fmla="*/ 67 h 87"/>
                <a:gd name="T24" fmla="*/ 114 w 114"/>
                <a:gd name="T25" fmla="*/ 43 h 87"/>
                <a:gd name="T26" fmla="*/ 110 w 114"/>
                <a:gd name="T27" fmla="*/ 15 h 87"/>
                <a:gd name="T28" fmla="*/ 94 w 114"/>
                <a:gd name="T29"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87">
                  <a:moveTo>
                    <a:pt x="94" y="3"/>
                  </a:moveTo>
                  <a:cubicBezTo>
                    <a:pt x="87" y="1"/>
                    <a:pt x="73" y="0"/>
                    <a:pt x="53" y="0"/>
                  </a:cubicBezTo>
                  <a:cubicBezTo>
                    <a:pt x="41" y="0"/>
                    <a:pt x="32" y="0"/>
                    <a:pt x="27" y="1"/>
                  </a:cubicBezTo>
                  <a:cubicBezTo>
                    <a:pt x="20" y="2"/>
                    <a:pt x="15" y="5"/>
                    <a:pt x="12" y="7"/>
                  </a:cubicBezTo>
                  <a:cubicBezTo>
                    <a:pt x="8" y="10"/>
                    <a:pt x="5" y="14"/>
                    <a:pt x="3" y="20"/>
                  </a:cubicBezTo>
                  <a:cubicBezTo>
                    <a:pt x="1" y="26"/>
                    <a:pt x="0" y="34"/>
                    <a:pt x="0" y="44"/>
                  </a:cubicBezTo>
                  <a:cubicBezTo>
                    <a:pt x="0" y="58"/>
                    <a:pt x="2" y="67"/>
                    <a:pt x="5" y="72"/>
                  </a:cubicBezTo>
                  <a:cubicBezTo>
                    <a:pt x="8" y="78"/>
                    <a:pt x="13" y="82"/>
                    <a:pt x="21" y="84"/>
                  </a:cubicBezTo>
                  <a:cubicBezTo>
                    <a:pt x="28" y="86"/>
                    <a:pt x="41" y="87"/>
                    <a:pt x="60" y="87"/>
                  </a:cubicBezTo>
                  <a:cubicBezTo>
                    <a:pt x="72" y="87"/>
                    <a:pt x="81" y="87"/>
                    <a:pt x="88" y="86"/>
                  </a:cubicBezTo>
                  <a:cubicBezTo>
                    <a:pt x="94" y="85"/>
                    <a:pt x="99" y="83"/>
                    <a:pt x="102" y="81"/>
                  </a:cubicBezTo>
                  <a:cubicBezTo>
                    <a:pt x="107" y="77"/>
                    <a:pt x="110" y="73"/>
                    <a:pt x="112" y="67"/>
                  </a:cubicBezTo>
                  <a:cubicBezTo>
                    <a:pt x="113" y="62"/>
                    <a:pt x="114" y="53"/>
                    <a:pt x="114" y="43"/>
                  </a:cubicBezTo>
                  <a:cubicBezTo>
                    <a:pt x="114" y="29"/>
                    <a:pt x="113" y="20"/>
                    <a:pt x="110" y="15"/>
                  </a:cubicBezTo>
                  <a:cubicBezTo>
                    <a:pt x="106" y="8"/>
                    <a:pt x="101" y="5"/>
                    <a:pt x="94" y="3"/>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p:cNvSpPr>
              <a:spLocks noEditPoints="1"/>
            </p:cNvSpPr>
            <p:nvPr/>
          </p:nvSpPr>
          <p:spPr bwMode="auto">
            <a:xfrm>
              <a:off x="1774" y="516"/>
              <a:ext cx="2210" cy="2210"/>
            </a:xfrm>
            <a:custGeom>
              <a:avLst/>
              <a:gdLst>
                <a:gd name="T0" fmla="*/ 932 w 932"/>
                <a:gd name="T1" fmla="*/ 932 h 932"/>
                <a:gd name="T2" fmla="*/ 191 w 932"/>
                <a:gd name="T3" fmla="*/ 829 h 932"/>
                <a:gd name="T4" fmla="*/ 121 w 932"/>
                <a:gd name="T5" fmla="*/ 846 h 932"/>
                <a:gd name="T6" fmla="*/ 49 w 932"/>
                <a:gd name="T7" fmla="*/ 828 h 932"/>
                <a:gd name="T8" fmla="*/ 64 w 932"/>
                <a:gd name="T9" fmla="*/ 804 h 932"/>
                <a:gd name="T10" fmla="*/ 76 w 932"/>
                <a:gd name="T11" fmla="*/ 827 h 932"/>
                <a:gd name="T12" fmla="*/ 169 w 932"/>
                <a:gd name="T13" fmla="*/ 825 h 932"/>
                <a:gd name="T14" fmla="*/ 144 w 932"/>
                <a:gd name="T15" fmla="*/ 792 h 932"/>
                <a:gd name="T16" fmla="*/ 57 w 932"/>
                <a:gd name="T17" fmla="*/ 786 h 932"/>
                <a:gd name="T18" fmla="*/ 80 w 932"/>
                <a:gd name="T19" fmla="*/ 728 h 932"/>
                <a:gd name="T20" fmla="*/ 185 w 932"/>
                <a:gd name="T21" fmla="*/ 741 h 932"/>
                <a:gd name="T22" fmla="*/ 170 w 932"/>
                <a:gd name="T23" fmla="*/ 764 h 932"/>
                <a:gd name="T24" fmla="*/ 120 w 932"/>
                <a:gd name="T25" fmla="*/ 743 h 932"/>
                <a:gd name="T26" fmla="*/ 75 w 932"/>
                <a:gd name="T27" fmla="*/ 775 h 932"/>
                <a:gd name="T28" fmla="*/ 186 w 932"/>
                <a:gd name="T29" fmla="*/ 786 h 932"/>
                <a:gd name="T30" fmla="*/ 236 w 932"/>
                <a:gd name="T31" fmla="*/ 820 h 932"/>
                <a:gd name="T32" fmla="*/ 321 w 932"/>
                <a:gd name="T33" fmla="*/ 828 h 932"/>
                <a:gd name="T34" fmla="*/ 359 w 932"/>
                <a:gd name="T35" fmla="*/ 808 h 932"/>
                <a:gd name="T36" fmla="*/ 249 w 932"/>
                <a:gd name="T37" fmla="*/ 844 h 932"/>
                <a:gd name="T38" fmla="*/ 215 w 932"/>
                <a:gd name="T39" fmla="*/ 748 h 932"/>
                <a:gd name="T40" fmla="*/ 325 w 932"/>
                <a:gd name="T41" fmla="*/ 729 h 932"/>
                <a:gd name="T42" fmla="*/ 359 w 932"/>
                <a:gd name="T43" fmla="*/ 788 h 932"/>
                <a:gd name="T44" fmla="*/ 524 w 932"/>
                <a:gd name="T45" fmla="*/ 884 h 932"/>
                <a:gd name="T46" fmla="*/ 504 w 932"/>
                <a:gd name="T47" fmla="*/ 828 h 932"/>
                <a:gd name="T48" fmla="*/ 411 w 932"/>
                <a:gd name="T49" fmla="*/ 843 h 932"/>
                <a:gd name="T50" fmla="*/ 372 w 932"/>
                <a:gd name="T51" fmla="*/ 784 h 932"/>
                <a:gd name="T52" fmla="*/ 416 w 932"/>
                <a:gd name="T53" fmla="*/ 728 h 932"/>
                <a:gd name="T54" fmla="*/ 505 w 932"/>
                <a:gd name="T55" fmla="*/ 740 h 932"/>
                <a:gd name="T56" fmla="*/ 524 w 932"/>
                <a:gd name="T57" fmla="*/ 728 h 932"/>
                <a:gd name="T58" fmla="*/ 668 w 932"/>
                <a:gd name="T59" fmla="*/ 844 h 932"/>
                <a:gd name="T60" fmla="*/ 648 w 932"/>
                <a:gd name="T61" fmla="*/ 842 h 932"/>
                <a:gd name="T62" fmla="*/ 557 w 932"/>
                <a:gd name="T63" fmla="*/ 835 h 932"/>
                <a:gd name="T64" fmla="*/ 544 w 932"/>
                <a:gd name="T65" fmla="*/ 728 h 932"/>
                <a:gd name="T66" fmla="*/ 564 w 932"/>
                <a:gd name="T67" fmla="*/ 811 h 932"/>
                <a:gd name="T68" fmla="*/ 611 w 932"/>
                <a:gd name="T69" fmla="*/ 830 h 932"/>
                <a:gd name="T70" fmla="*/ 666 w 932"/>
                <a:gd name="T71" fmla="*/ 805 h 932"/>
                <a:gd name="T72" fmla="*/ 684 w 932"/>
                <a:gd name="T73" fmla="*/ 728 h 932"/>
                <a:gd name="T74" fmla="*/ 749 w 932"/>
                <a:gd name="T75" fmla="*/ 828 h 932"/>
                <a:gd name="T76" fmla="*/ 831 w 932"/>
                <a:gd name="T77" fmla="*/ 821 h 932"/>
                <a:gd name="T78" fmla="*/ 840 w 932"/>
                <a:gd name="T79" fmla="*/ 838 h 932"/>
                <a:gd name="T80" fmla="*/ 722 w 932"/>
                <a:gd name="T81" fmla="*/ 836 h 932"/>
                <a:gd name="T82" fmla="*/ 732 w 932"/>
                <a:gd name="T83" fmla="*/ 731 h 932"/>
                <a:gd name="T84" fmla="*/ 820 w 932"/>
                <a:gd name="T85" fmla="*/ 729 h 932"/>
                <a:gd name="T86" fmla="*/ 855 w 932"/>
                <a:gd name="T87" fmla="*/ 788 h 932"/>
                <a:gd name="T88" fmla="*/ 888 w 932"/>
                <a:gd name="T89" fmla="*/ 844 h 932"/>
                <a:gd name="T90" fmla="*/ 888 w 932"/>
                <a:gd name="T91" fmla="*/ 67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2" h="932">
                  <a:moveTo>
                    <a:pt x="0" y="0"/>
                  </a:moveTo>
                  <a:cubicBezTo>
                    <a:pt x="0" y="932"/>
                    <a:pt x="0" y="932"/>
                    <a:pt x="0" y="932"/>
                  </a:cubicBezTo>
                  <a:cubicBezTo>
                    <a:pt x="932" y="932"/>
                    <a:pt x="932" y="932"/>
                    <a:pt x="932" y="932"/>
                  </a:cubicBezTo>
                  <a:cubicBezTo>
                    <a:pt x="932" y="0"/>
                    <a:pt x="932" y="0"/>
                    <a:pt x="932" y="0"/>
                  </a:cubicBezTo>
                  <a:lnTo>
                    <a:pt x="0" y="0"/>
                  </a:lnTo>
                  <a:close/>
                  <a:moveTo>
                    <a:pt x="191" y="829"/>
                  </a:moveTo>
                  <a:cubicBezTo>
                    <a:pt x="189" y="834"/>
                    <a:pt x="186" y="837"/>
                    <a:pt x="182" y="840"/>
                  </a:cubicBezTo>
                  <a:cubicBezTo>
                    <a:pt x="177" y="842"/>
                    <a:pt x="171" y="844"/>
                    <a:pt x="161" y="845"/>
                  </a:cubicBezTo>
                  <a:cubicBezTo>
                    <a:pt x="152" y="846"/>
                    <a:pt x="139" y="846"/>
                    <a:pt x="121" y="846"/>
                  </a:cubicBezTo>
                  <a:cubicBezTo>
                    <a:pt x="102" y="846"/>
                    <a:pt x="88" y="846"/>
                    <a:pt x="78" y="845"/>
                  </a:cubicBezTo>
                  <a:cubicBezTo>
                    <a:pt x="69" y="844"/>
                    <a:pt x="62" y="841"/>
                    <a:pt x="58" y="839"/>
                  </a:cubicBezTo>
                  <a:cubicBezTo>
                    <a:pt x="53" y="836"/>
                    <a:pt x="50" y="832"/>
                    <a:pt x="49" y="828"/>
                  </a:cubicBezTo>
                  <a:cubicBezTo>
                    <a:pt x="47" y="824"/>
                    <a:pt x="45" y="818"/>
                    <a:pt x="45" y="810"/>
                  </a:cubicBezTo>
                  <a:cubicBezTo>
                    <a:pt x="45" y="810"/>
                    <a:pt x="46" y="804"/>
                    <a:pt x="47" y="804"/>
                  </a:cubicBezTo>
                  <a:cubicBezTo>
                    <a:pt x="64" y="804"/>
                    <a:pt x="64" y="804"/>
                    <a:pt x="64" y="804"/>
                  </a:cubicBezTo>
                  <a:cubicBezTo>
                    <a:pt x="64" y="807"/>
                    <a:pt x="64" y="807"/>
                    <a:pt x="64" y="807"/>
                  </a:cubicBezTo>
                  <a:cubicBezTo>
                    <a:pt x="64" y="813"/>
                    <a:pt x="65" y="818"/>
                    <a:pt x="67" y="821"/>
                  </a:cubicBezTo>
                  <a:cubicBezTo>
                    <a:pt x="68" y="823"/>
                    <a:pt x="71" y="826"/>
                    <a:pt x="76" y="827"/>
                  </a:cubicBezTo>
                  <a:cubicBezTo>
                    <a:pt x="81" y="829"/>
                    <a:pt x="97" y="830"/>
                    <a:pt x="122" y="830"/>
                  </a:cubicBezTo>
                  <a:cubicBezTo>
                    <a:pt x="138" y="830"/>
                    <a:pt x="149" y="830"/>
                    <a:pt x="155" y="829"/>
                  </a:cubicBezTo>
                  <a:cubicBezTo>
                    <a:pt x="161" y="828"/>
                    <a:pt x="166" y="827"/>
                    <a:pt x="169" y="825"/>
                  </a:cubicBezTo>
                  <a:cubicBezTo>
                    <a:pt x="172" y="822"/>
                    <a:pt x="174" y="818"/>
                    <a:pt x="174" y="812"/>
                  </a:cubicBezTo>
                  <a:cubicBezTo>
                    <a:pt x="174" y="805"/>
                    <a:pt x="172" y="800"/>
                    <a:pt x="168" y="797"/>
                  </a:cubicBezTo>
                  <a:cubicBezTo>
                    <a:pt x="163" y="794"/>
                    <a:pt x="155" y="792"/>
                    <a:pt x="144" y="792"/>
                  </a:cubicBezTo>
                  <a:cubicBezTo>
                    <a:pt x="140" y="792"/>
                    <a:pt x="122" y="792"/>
                    <a:pt x="90" y="792"/>
                  </a:cubicBezTo>
                  <a:cubicBezTo>
                    <a:pt x="81" y="792"/>
                    <a:pt x="75" y="792"/>
                    <a:pt x="70" y="791"/>
                  </a:cubicBezTo>
                  <a:cubicBezTo>
                    <a:pt x="65" y="789"/>
                    <a:pt x="61" y="788"/>
                    <a:pt x="57" y="786"/>
                  </a:cubicBezTo>
                  <a:cubicBezTo>
                    <a:pt x="51" y="781"/>
                    <a:pt x="48" y="773"/>
                    <a:pt x="48" y="761"/>
                  </a:cubicBezTo>
                  <a:cubicBezTo>
                    <a:pt x="48" y="749"/>
                    <a:pt x="52" y="740"/>
                    <a:pt x="60" y="734"/>
                  </a:cubicBezTo>
                  <a:cubicBezTo>
                    <a:pt x="64" y="732"/>
                    <a:pt x="71" y="730"/>
                    <a:pt x="80" y="728"/>
                  </a:cubicBezTo>
                  <a:cubicBezTo>
                    <a:pt x="90" y="727"/>
                    <a:pt x="103" y="726"/>
                    <a:pt x="120" y="726"/>
                  </a:cubicBezTo>
                  <a:cubicBezTo>
                    <a:pt x="140" y="726"/>
                    <a:pt x="155" y="727"/>
                    <a:pt x="165" y="729"/>
                  </a:cubicBezTo>
                  <a:cubicBezTo>
                    <a:pt x="174" y="731"/>
                    <a:pt x="180" y="735"/>
                    <a:pt x="185" y="741"/>
                  </a:cubicBezTo>
                  <a:cubicBezTo>
                    <a:pt x="187" y="743"/>
                    <a:pt x="188" y="746"/>
                    <a:pt x="189" y="749"/>
                  </a:cubicBezTo>
                  <a:cubicBezTo>
                    <a:pt x="190" y="752"/>
                    <a:pt x="190" y="756"/>
                    <a:pt x="190" y="764"/>
                  </a:cubicBezTo>
                  <a:cubicBezTo>
                    <a:pt x="170" y="764"/>
                    <a:pt x="170" y="764"/>
                    <a:pt x="170" y="764"/>
                  </a:cubicBezTo>
                  <a:cubicBezTo>
                    <a:pt x="170" y="756"/>
                    <a:pt x="169" y="752"/>
                    <a:pt x="167" y="750"/>
                  </a:cubicBezTo>
                  <a:cubicBezTo>
                    <a:pt x="164" y="748"/>
                    <a:pt x="159" y="745"/>
                    <a:pt x="152" y="744"/>
                  </a:cubicBezTo>
                  <a:cubicBezTo>
                    <a:pt x="144" y="743"/>
                    <a:pt x="134" y="743"/>
                    <a:pt x="120" y="743"/>
                  </a:cubicBezTo>
                  <a:cubicBezTo>
                    <a:pt x="95" y="743"/>
                    <a:pt x="80" y="745"/>
                    <a:pt x="74" y="748"/>
                  </a:cubicBezTo>
                  <a:cubicBezTo>
                    <a:pt x="70" y="751"/>
                    <a:pt x="68" y="756"/>
                    <a:pt x="68" y="762"/>
                  </a:cubicBezTo>
                  <a:cubicBezTo>
                    <a:pt x="68" y="768"/>
                    <a:pt x="70" y="772"/>
                    <a:pt x="75" y="775"/>
                  </a:cubicBezTo>
                  <a:cubicBezTo>
                    <a:pt x="79" y="777"/>
                    <a:pt x="88" y="777"/>
                    <a:pt x="102" y="777"/>
                  </a:cubicBezTo>
                  <a:cubicBezTo>
                    <a:pt x="116" y="777"/>
                    <a:pt x="134" y="777"/>
                    <a:pt x="156" y="778"/>
                  </a:cubicBezTo>
                  <a:cubicBezTo>
                    <a:pt x="170" y="778"/>
                    <a:pt x="180" y="781"/>
                    <a:pt x="186" y="786"/>
                  </a:cubicBezTo>
                  <a:cubicBezTo>
                    <a:pt x="191" y="792"/>
                    <a:pt x="194" y="800"/>
                    <a:pt x="194" y="812"/>
                  </a:cubicBezTo>
                  <a:cubicBezTo>
                    <a:pt x="194" y="819"/>
                    <a:pt x="193" y="825"/>
                    <a:pt x="191" y="829"/>
                  </a:cubicBezTo>
                  <a:close/>
                  <a:moveTo>
                    <a:pt x="236" y="820"/>
                  </a:moveTo>
                  <a:cubicBezTo>
                    <a:pt x="240" y="823"/>
                    <a:pt x="245" y="826"/>
                    <a:pt x="253" y="828"/>
                  </a:cubicBezTo>
                  <a:cubicBezTo>
                    <a:pt x="261" y="829"/>
                    <a:pt x="274" y="830"/>
                    <a:pt x="291" y="830"/>
                  </a:cubicBezTo>
                  <a:cubicBezTo>
                    <a:pt x="304" y="830"/>
                    <a:pt x="314" y="830"/>
                    <a:pt x="321" y="828"/>
                  </a:cubicBezTo>
                  <a:cubicBezTo>
                    <a:pt x="327" y="827"/>
                    <a:pt x="332" y="824"/>
                    <a:pt x="334" y="821"/>
                  </a:cubicBezTo>
                  <a:cubicBezTo>
                    <a:pt x="336" y="818"/>
                    <a:pt x="338" y="812"/>
                    <a:pt x="338" y="808"/>
                  </a:cubicBezTo>
                  <a:cubicBezTo>
                    <a:pt x="359" y="808"/>
                    <a:pt x="359" y="808"/>
                    <a:pt x="359" y="808"/>
                  </a:cubicBezTo>
                  <a:cubicBezTo>
                    <a:pt x="358" y="820"/>
                    <a:pt x="353" y="832"/>
                    <a:pt x="344" y="838"/>
                  </a:cubicBezTo>
                  <a:cubicBezTo>
                    <a:pt x="334" y="843"/>
                    <a:pt x="317" y="846"/>
                    <a:pt x="293" y="846"/>
                  </a:cubicBezTo>
                  <a:cubicBezTo>
                    <a:pt x="274" y="846"/>
                    <a:pt x="259" y="845"/>
                    <a:pt x="249" y="844"/>
                  </a:cubicBezTo>
                  <a:cubicBezTo>
                    <a:pt x="239" y="842"/>
                    <a:pt x="231" y="840"/>
                    <a:pt x="226" y="836"/>
                  </a:cubicBezTo>
                  <a:cubicBezTo>
                    <a:pt x="214" y="828"/>
                    <a:pt x="208" y="812"/>
                    <a:pt x="208" y="787"/>
                  </a:cubicBezTo>
                  <a:cubicBezTo>
                    <a:pt x="208" y="770"/>
                    <a:pt x="210" y="757"/>
                    <a:pt x="215" y="748"/>
                  </a:cubicBezTo>
                  <a:cubicBezTo>
                    <a:pt x="220" y="739"/>
                    <a:pt x="227" y="734"/>
                    <a:pt x="236" y="731"/>
                  </a:cubicBezTo>
                  <a:cubicBezTo>
                    <a:pt x="246" y="728"/>
                    <a:pt x="260" y="726"/>
                    <a:pt x="282" y="726"/>
                  </a:cubicBezTo>
                  <a:cubicBezTo>
                    <a:pt x="301" y="726"/>
                    <a:pt x="316" y="727"/>
                    <a:pt x="325" y="729"/>
                  </a:cubicBezTo>
                  <a:cubicBezTo>
                    <a:pt x="334" y="731"/>
                    <a:pt x="341" y="736"/>
                    <a:pt x="347" y="742"/>
                  </a:cubicBezTo>
                  <a:cubicBezTo>
                    <a:pt x="351" y="747"/>
                    <a:pt x="354" y="751"/>
                    <a:pt x="355" y="759"/>
                  </a:cubicBezTo>
                  <a:cubicBezTo>
                    <a:pt x="357" y="766"/>
                    <a:pt x="359" y="776"/>
                    <a:pt x="359" y="788"/>
                  </a:cubicBezTo>
                  <a:cubicBezTo>
                    <a:pt x="228" y="788"/>
                    <a:pt x="228" y="788"/>
                    <a:pt x="228" y="788"/>
                  </a:cubicBezTo>
                  <a:cubicBezTo>
                    <a:pt x="229" y="804"/>
                    <a:pt x="231" y="814"/>
                    <a:pt x="236" y="820"/>
                  </a:cubicBezTo>
                  <a:close/>
                  <a:moveTo>
                    <a:pt x="524" y="884"/>
                  </a:moveTo>
                  <a:cubicBezTo>
                    <a:pt x="504" y="884"/>
                    <a:pt x="504" y="884"/>
                    <a:pt x="504" y="884"/>
                  </a:cubicBezTo>
                  <a:cubicBezTo>
                    <a:pt x="504" y="828"/>
                    <a:pt x="504" y="828"/>
                    <a:pt x="504" y="828"/>
                  </a:cubicBezTo>
                  <a:cubicBezTo>
                    <a:pt x="504" y="828"/>
                    <a:pt x="504" y="828"/>
                    <a:pt x="504" y="828"/>
                  </a:cubicBezTo>
                  <a:cubicBezTo>
                    <a:pt x="502" y="836"/>
                    <a:pt x="498" y="837"/>
                    <a:pt x="492" y="840"/>
                  </a:cubicBezTo>
                  <a:cubicBezTo>
                    <a:pt x="486" y="843"/>
                    <a:pt x="473" y="845"/>
                    <a:pt x="454" y="845"/>
                  </a:cubicBezTo>
                  <a:cubicBezTo>
                    <a:pt x="434" y="845"/>
                    <a:pt x="420" y="845"/>
                    <a:pt x="411" y="843"/>
                  </a:cubicBezTo>
                  <a:cubicBezTo>
                    <a:pt x="402" y="842"/>
                    <a:pt x="395" y="840"/>
                    <a:pt x="390" y="836"/>
                  </a:cubicBezTo>
                  <a:cubicBezTo>
                    <a:pt x="384" y="831"/>
                    <a:pt x="379" y="825"/>
                    <a:pt x="376" y="817"/>
                  </a:cubicBezTo>
                  <a:cubicBezTo>
                    <a:pt x="374" y="809"/>
                    <a:pt x="372" y="798"/>
                    <a:pt x="372" y="784"/>
                  </a:cubicBezTo>
                  <a:cubicBezTo>
                    <a:pt x="372" y="768"/>
                    <a:pt x="375" y="755"/>
                    <a:pt x="380" y="747"/>
                  </a:cubicBezTo>
                  <a:cubicBezTo>
                    <a:pt x="383" y="742"/>
                    <a:pt x="388" y="737"/>
                    <a:pt x="393" y="734"/>
                  </a:cubicBezTo>
                  <a:cubicBezTo>
                    <a:pt x="399" y="731"/>
                    <a:pt x="406" y="729"/>
                    <a:pt x="416" y="728"/>
                  </a:cubicBezTo>
                  <a:cubicBezTo>
                    <a:pt x="423" y="727"/>
                    <a:pt x="434" y="726"/>
                    <a:pt x="449" y="726"/>
                  </a:cubicBezTo>
                  <a:cubicBezTo>
                    <a:pt x="468" y="726"/>
                    <a:pt x="481" y="726"/>
                    <a:pt x="488" y="728"/>
                  </a:cubicBezTo>
                  <a:cubicBezTo>
                    <a:pt x="496" y="730"/>
                    <a:pt x="502" y="736"/>
                    <a:pt x="505" y="740"/>
                  </a:cubicBezTo>
                  <a:cubicBezTo>
                    <a:pt x="504" y="740"/>
                    <a:pt x="504" y="740"/>
                    <a:pt x="504" y="740"/>
                  </a:cubicBezTo>
                  <a:cubicBezTo>
                    <a:pt x="504" y="728"/>
                    <a:pt x="504" y="728"/>
                    <a:pt x="504" y="728"/>
                  </a:cubicBezTo>
                  <a:cubicBezTo>
                    <a:pt x="524" y="728"/>
                    <a:pt x="524" y="728"/>
                    <a:pt x="524" y="728"/>
                  </a:cubicBezTo>
                  <a:lnTo>
                    <a:pt x="524" y="884"/>
                  </a:lnTo>
                  <a:close/>
                  <a:moveTo>
                    <a:pt x="684" y="844"/>
                  </a:moveTo>
                  <a:cubicBezTo>
                    <a:pt x="668" y="844"/>
                    <a:pt x="668" y="844"/>
                    <a:pt x="668" y="844"/>
                  </a:cubicBezTo>
                  <a:cubicBezTo>
                    <a:pt x="668" y="824"/>
                    <a:pt x="668" y="824"/>
                    <a:pt x="668" y="824"/>
                  </a:cubicBezTo>
                  <a:cubicBezTo>
                    <a:pt x="667" y="824"/>
                    <a:pt x="667" y="824"/>
                    <a:pt x="667" y="824"/>
                  </a:cubicBezTo>
                  <a:cubicBezTo>
                    <a:pt x="662" y="832"/>
                    <a:pt x="656" y="839"/>
                    <a:pt x="648" y="842"/>
                  </a:cubicBezTo>
                  <a:cubicBezTo>
                    <a:pt x="641" y="844"/>
                    <a:pt x="628" y="845"/>
                    <a:pt x="610" y="845"/>
                  </a:cubicBezTo>
                  <a:cubicBezTo>
                    <a:pt x="595" y="845"/>
                    <a:pt x="583" y="845"/>
                    <a:pt x="576" y="844"/>
                  </a:cubicBezTo>
                  <a:cubicBezTo>
                    <a:pt x="567" y="841"/>
                    <a:pt x="561" y="839"/>
                    <a:pt x="557" y="835"/>
                  </a:cubicBezTo>
                  <a:cubicBezTo>
                    <a:pt x="552" y="832"/>
                    <a:pt x="549" y="827"/>
                    <a:pt x="547" y="821"/>
                  </a:cubicBezTo>
                  <a:cubicBezTo>
                    <a:pt x="545" y="814"/>
                    <a:pt x="544" y="805"/>
                    <a:pt x="544" y="792"/>
                  </a:cubicBezTo>
                  <a:cubicBezTo>
                    <a:pt x="544" y="728"/>
                    <a:pt x="544" y="728"/>
                    <a:pt x="544" y="728"/>
                  </a:cubicBezTo>
                  <a:cubicBezTo>
                    <a:pt x="560" y="728"/>
                    <a:pt x="560" y="728"/>
                    <a:pt x="560" y="728"/>
                  </a:cubicBezTo>
                  <a:cubicBezTo>
                    <a:pt x="560" y="787"/>
                    <a:pt x="560" y="787"/>
                    <a:pt x="560" y="787"/>
                  </a:cubicBezTo>
                  <a:cubicBezTo>
                    <a:pt x="560" y="798"/>
                    <a:pt x="562" y="806"/>
                    <a:pt x="564" y="811"/>
                  </a:cubicBezTo>
                  <a:cubicBezTo>
                    <a:pt x="565" y="815"/>
                    <a:pt x="568" y="819"/>
                    <a:pt x="571" y="822"/>
                  </a:cubicBezTo>
                  <a:cubicBezTo>
                    <a:pt x="574" y="825"/>
                    <a:pt x="579" y="827"/>
                    <a:pt x="586" y="828"/>
                  </a:cubicBezTo>
                  <a:cubicBezTo>
                    <a:pt x="591" y="830"/>
                    <a:pt x="600" y="830"/>
                    <a:pt x="611" y="830"/>
                  </a:cubicBezTo>
                  <a:cubicBezTo>
                    <a:pt x="625" y="830"/>
                    <a:pt x="636" y="829"/>
                    <a:pt x="644" y="827"/>
                  </a:cubicBezTo>
                  <a:cubicBezTo>
                    <a:pt x="652" y="825"/>
                    <a:pt x="658" y="821"/>
                    <a:pt x="662" y="817"/>
                  </a:cubicBezTo>
                  <a:cubicBezTo>
                    <a:pt x="664" y="814"/>
                    <a:pt x="665" y="810"/>
                    <a:pt x="666" y="805"/>
                  </a:cubicBezTo>
                  <a:cubicBezTo>
                    <a:pt x="667" y="801"/>
                    <a:pt x="668" y="794"/>
                    <a:pt x="668" y="786"/>
                  </a:cubicBezTo>
                  <a:cubicBezTo>
                    <a:pt x="668" y="728"/>
                    <a:pt x="668" y="728"/>
                    <a:pt x="668" y="728"/>
                  </a:cubicBezTo>
                  <a:cubicBezTo>
                    <a:pt x="684" y="728"/>
                    <a:pt x="684" y="728"/>
                    <a:pt x="684" y="728"/>
                  </a:cubicBezTo>
                  <a:lnTo>
                    <a:pt x="684" y="844"/>
                  </a:lnTo>
                  <a:close/>
                  <a:moveTo>
                    <a:pt x="733" y="820"/>
                  </a:moveTo>
                  <a:cubicBezTo>
                    <a:pt x="736" y="823"/>
                    <a:pt x="742" y="826"/>
                    <a:pt x="749" y="828"/>
                  </a:cubicBezTo>
                  <a:cubicBezTo>
                    <a:pt x="757" y="829"/>
                    <a:pt x="770" y="830"/>
                    <a:pt x="787" y="830"/>
                  </a:cubicBezTo>
                  <a:cubicBezTo>
                    <a:pt x="801" y="830"/>
                    <a:pt x="811" y="830"/>
                    <a:pt x="817" y="828"/>
                  </a:cubicBezTo>
                  <a:cubicBezTo>
                    <a:pt x="823" y="827"/>
                    <a:pt x="828" y="824"/>
                    <a:pt x="831" y="821"/>
                  </a:cubicBezTo>
                  <a:cubicBezTo>
                    <a:pt x="833" y="818"/>
                    <a:pt x="834" y="812"/>
                    <a:pt x="835" y="808"/>
                  </a:cubicBezTo>
                  <a:cubicBezTo>
                    <a:pt x="855" y="808"/>
                    <a:pt x="855" y="808"/>
                    <a:pt x="855" y="808"/>
                  </a:cubicBezTo>
                  <a:cubicBezTo>
                    <a:pt x="854" y="820"/>
                    <a:pt x="849" y="832"/>
                    <a:pt x="840" y="838"/>
                  </a:cubicBezTo>
                  <a:cubicBezTo>
                    <a:pt x="830" y="843"/>
                    <a:pt x="814" y="846"/>
                    <a:pt x="790" y="846"/>
                  </a:cubicBezTo>
                  <a:cubicBezTo>
                    <a:pt x="770" y="846"/>
                    <a:pt x="755" y="845"/>
                    <a:pt x="745" y="844"/>
                  </a:cubicBezTo>
                  <a:cubicBezTo>
                    <a:pt x="735" y="842"/>
                    <a:pt x="727" y="840"/>
                    <a:pt x="722" y="836"/>
                  </a:cubicBezTo>
                  <a:cubicBezTo>
                    <a:pt x="710" y="828"/>
                    <a:pt x="704" y="812"/>
                    <a:pt x="704" y="787"/>
                  </a:cubicBezTo>
                  <a:cubicBezTo>
                    <a:pt x="704" y="770"/>
                    <a:pt x="706" y="757"/>
                    <a:pt x="712" y="748"/>
                  </a:cubicBezTo>
                  <a:cubicBezTo>
                    <a:pt x="717" y="739"/>
                    <a:pt x="722" y="734"/>
                    <a:pt x="732" y="731"/>
                  </a:cubicBezTo>
                  <a:cubicBezTo>
                    <a:pt x="741" y="728"/>
                    <a:pt x="756" y="726"/>
                    <a:pt x="776" y="726"/>
                  </a:cubicBezTo>
                  <a:cubicBezTo>
                    <a:pt x="776" y="726"/>
                    <a:pt x="776" y="726"/>
                    <a:pt x="776" y="726"/>
                  </a:cubicBezTo>
                  <a:cubicBezTo>
                    <a:pt x="796" y="726"/>
                    <a:pt x="811" y="727"/>
                    <a:pt x="820" y="729"/>
                  </a:cubicBezTo>
                  <a:cubicBezTo>
                    <a:pt x="829" y="731"/>
                    <a:pt x="837" y="736"/>
                    <a:pt x="843" y="742"/>
                  </a:cubicBezTo>
                  <a:cubicBezTo>
                    <a:pt x="847" y="747"/>
                    <a:pt x="850" y="751"/>
                    <a:pt x="852" y="759"/>
                  </a:cubicBezTo>
                  <a:cubicBezTo>
                    <a:pt x="854" y="766"/>
                    <a:pt x="855" y="776"/>
                    <a:pt x="855" y="788"/>
                  </a:cubicBezTo>
                  <a:cubicBezTo>
                    <a:pt x="724" y="788"/>
                    <a:pt x="724" y="788"/>
                    <a:pt x="724" y="788"/>
                  </a:cubicBezTo>
                  <a:cubicBezTo>
                    <a:pt x="725" y="804"/>
                    <a:pt x="728" y="814"/>
                    <a:pt x="733" y="820"/>
                  </a:cubicBezTo>
                  <a:close/>
                  <a:moveTo>
                    <a:pt x="888" y="844"/>
                  </a:moveTo>
                  <a:cubicBezTo>
                    <a:pt x="872" y="844"/>
                    <a:pt x="872" y="844"/>
                    <a:pt x="872" y="844"/>
                  </a:cubicBezTo>
                  <a:cubicBezTo>
                    <a:pt x="872" y="676"/>
                    <a:pt x="872" y="676"/>
                    <a:pt x="872" y="676"/>
                  </a:cubicBezTo>
                  <a:cubicBezTo>
                    <a:pt x="888" y="676"/>
                    <a:pt x="888" y="676"/>
                    <a:pt x="888" y="676"/>
                  </a:cubicBezTo>
                  <a:lnTo>
                    <a:pt x="888" y="844"/>
                  </a:ln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77097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901625"/>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901626"/>
            <a:ext cx="1588015"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901625"/>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901626"/>
            <a:ext cx="158124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901625"/>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901626"/>
            <a:ext cx="1584599" cy="6049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955977"/>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965313"/>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965313"/>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937991"/>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937991"/>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937991"/>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4230405"/>
            <a:ext cx="8514829" cy="76043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a:t>No se </a:t>
            </a:r>
            <a:r>
              <a:rPr lang="en-US" sz="1765" dirty="0" err="1"/>
              <a:t>comparte</a:t>
            </a:r>
            <a:r>
              <a:rPr lang="en-US" sz="1765" dirty="0"/>
              <a:t> </a:t>
            </a:r>
            <a:r>
              <a:rPr lang="en-US" sz="1765" dirty="0" err="1"/>
              <a:t>código</a:t>
            </a:r>
            <a:r>
              <a:rPr lang="en-US" sz="1765" dirty="0"/>
              <a:t> </a:t>
            </a:r>
            <a:r>
              <a:rPr lang="en-US" sz="1765" dirty="0">
                <a:solidFill>
                  <a:schemeClr val="bg2">
                    <a:lumMod val="50000"/>
                  </a:schemeClr>
                </a:solidFill>
              </a:rPr>
              <a:t>•</a:t>
            </a:r>
            <a:r>
              <a:rPr lang="en-US" sz="1765" dirty="0"/>
              <a:t> </a:t>
            </a:r>
            <a:r>
              <a:rPr lang="en-US" sz="1765" dirty="0" err="1"/>
              <a:t>Diferentes</a:t>
            </a:r>
            <a:r>
              <a:rPr lang="en-US" sz="1765" dirty="0"/>
              <a:t> </a:t>
            </a:r>
            <a:r>
              <a:rPr lang="en-US" sz="1765" dirty="0" err="1"/>
              <a:t>lenguajes</a:t>
            </a:r>
            <a:r>
              <a:rPr lang="en-US" sz="1765" dirty="0"/>
              <a:t> &amp; </a:t>
            </a:r>
            <a:r>
              <a:rPr lang="en-US" sz="1765" dirty="0" err="1"/>
              <a:t>entornos</a:t>
            </a:r>
            <a:r>
              <a:rPr lang="en-US" sz="1765" dirty="0"/>
              <a:t> de </a:t>
            </a:r>
            <a:r>
              <a:rPr lang="en-US" sz="1765" dirty="0" err="1"/>
              <a:t>desarrollo</a:t>
            </a:r>
            <a:r>
              <a:rPr lang="en-US" sz="1765" dirty="0"/>
              <a:t> </a:t>
            </a:r>
            <a:r>
              <a:rPr lang="en-US" sz="1765" dirty="0">
                <a:solidFill>
                  <a:schemeClr val="bg2">
                    <a:lumMod val="50000"/>
                  </a:schemeClr>
                </a:solidFill>
              </a:rPr>
              <a:t>•</a:t>
            </a:r>
            <a:r>
              <a:rPr lang="en-US" sz="1765" dirty="0"/>
              <a:t> </a:t>
            </a:r>
            <a:r>
              <a:rPr lang="en-US" sz="1765" dirty="0" err="1"/>
              <a:t>Diferentes</a:t>
            </a:r>
            <a:r>
              <a:rPr lang="en-US" sz="1765" dirty="0"/>
              <a:t> </a:t>
            </a:r>
            <a:r>
              <a:rPr lang="en-US" sz="1765" dirty="0" err="1"/>
              <a:t>equipos</a:t>
            </a:r>
            <a:endParaRPr lang="en-US" sz="1765" dirty="0">
              <a:gradFill>
                <a:gsLst>
                  <a:gs pos="2917">
                    <a:schemeClr val="tx1"/>
                  </a:gs>
                  <a:gs pos="30000">
                    <a:schemeClr val="tx1"/>
                  </a:gs>
                </a:gsLst>
                <a:lin ang="5400000" scaled="0"/>
              </a:gradFill>
            </a:endParaRPr>
          </a:p>
        </p:txBody>
      </p:sp>
      <p:sp>
        <p:nvSpPr>
          <p:cNvPr id="29" name="Left Brace 28"/>
          <p:cNvSpPr/>
          <p:nvPr/>
        </p:nvSpPr>
        <p:spPr>
          <a:xfrm rot="5400000">
            <a:off x="4485056" y="72505"/>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1172907"/>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1170697"/>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1180033"/>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cxnSp>
        <p:nvCxnSpPr>
          <p:cNvPr id="12" name="Straight Connector 11"/>
          <p:cNvCxnSpPr/>
          <p:nvPr/>
        </p:nvCxnSpPr>
        <p:spPr>
          <a:xfrm>
            <a:off x="2946745" y="1425939"/>
            <a:ext cx="0" cy="2826369"/>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4487973" y="691627"/>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2"/>
                </a:solidFill>
              </a:rPr>
              <a:t>Lua</a:t>
            </a:r>
          </a:p>
          <a:p>
            <a:pPr algn="r" defTabSz="685462" fontAlgn="base">
              <a:lnSpc>
                <a:spcPct val="110000"/>
              </a:lnSpc>
              <a:spcBef>
                <a:spcPct val="0"/>
              </a:spcBef>
              <a:spcAft>
                <a:spcPct val="0"/>
              </a:spcAft>
            </a:pPr>
            <a:r>
              <a:rPr lang="en-US" sz="2206" dirty="0">
                <a:solidFill>
                  <a:schemeClr val="tx2"/>
                </a:solidFill>
              </a:rPr>
              <a:t>Javascript</a:t>
            </a:r>
          </a:p>
          <a:p>
            <a:pPr algn="r" defTabSz="685462" fontAlgn="base">
              <a:lnSpc>
                <a:spcPct val="110000"/>
              </a:lnSpc>
              <a:spcBef>
                <a:spcPct val="0"/>
              </a:spcBef>
              <a:spcAft>
                <a:spcPct val="0"/>
              </a:spcAft>
            </a:pPr>
            <a:r>
              <a:rPr lang="en-US" sz="2206" dirty="0">
                <a:solidFill>
                  <a:schemeClr val="tx2"/>
                </a:solidFill>
              </a:rPr>
              <a:t>Actionscript</a:t>
            </a:r>
          </a:p>
          <a:p>
            <a:pPr algn="r" defTabSz="685462" fontAlgn="base">
              <a:lnSpc>
                <a:spcPct val="110000"/>
              </a:lnSpc>
              <a:spcBef>
                <a:spcPct val="0"/>
              </a:spcBef>
              <a:spcAft>
                <a:spcPct val="0"/>
              </a:spcAft>
            </a:pPr>
            <a:r>
              <a:rPr lang="en-US" sz="2206" dirty="0">
                <a:solidFill>
                  <a:schemeClr val="tx2"/>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sp>
        <p:nvSpPr>
          <p:cNvPr id="20" name="Left Brace 19"/>
          <p:cNvSpPr/>
          <p:nvPr/>
        </p:nvSpPr>
        <p:spPr>
          <a:xfrm rot="5400000">
            <a:off x="4489538" y="403476"/>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1083923"/>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endParaRPr lang="en-US" sz="1912" dirty="0">
              <a:solidFill>
                <a:schemeClr val="tx1"/>
              </a:solidFill>
            </a:endParaRPr>
          </a:p>
        </p:txBody>
      </p:sp>
      <p:sp>
        <p:nvSpPr>
          <p:cNvPr id="4" name="Text Placeholder 3"/>
          <p:cNvSpPr>
            <a:spLocks noGrp="1"/>
          </p:cNvSpPr>
          <p:nvPr>
            <p:ph type="body" sz="quarter" idx="11"/>
          </p:nvPr>
        </p:nvSpPr>
        <p:spPr>
          <a:xfrm>
            <a:off x="4911614" y="3875719"/>
            <a:ext cx="3370453" cy="632802"/>
          </a:xfrm>
        </p:spPr>
        <p:txBody>
          <a:bodyPr/>
          <a:lstStyle/>
          <a:p>
            <a:pPr algn="ctr">
              <a:lnSpc>
                <a:spcPct val="100000"/>
              </a:lnSpc>
            </a:pPr>
            <a:r>
              <a:rPr lang="en-US" sz="1912" dirty="0">
                <a:solidFill>
                  <a:schemeClr val="tx1"/>
                </a:solidFill>
              </a:rPr>
              <a:t>Con </a:t>
            </a:r>
            <a:r>
              <a:rPr lang="en-US" sz="1912" dirty="0" err="1">
                <a:solidFill>
                  <a:schemeClr val="tx1"/>
                </a:solidFill>
              </a:rPr>
              <a:t>Xamarin.Forms</a:t>
            </a:r>
            <a:r>
              <a:rPr lang="en-US" sz="1912" dirty="0">
                <a:solidFill>
                  <a:schemeClr val="tx1"/>
                </a:solidFill>
              </a:rPr>
              <a:t>:</a:t>
            </a:r>
            <a:br>
              <a:rPr lang="en-US" sz="1912" dirty="0">
                <a:solidFill>
                  <a:schemeClr val="tx1"/>
                </a:solidFill>
              </a:rPr>
            </a:br>
            <a:r>
              <a:rPr lang="en-US" sz="1600" dirty="0" err="1">
                <a:solidFill>
                  <a:schemeClr val="tx1"/>
                </a:solidFill>
              </a:rPr>
              <a:t>Más</a:t>
            </a:r>
            <a:r>
              <a:rPr lang="en-US" sz="1600" dirty="0">
                <a:solidFill>
                  <a:schemeClr val="tx1"/>
                </a:solidFill>
              </a:rPr>
              <a:t> </a:t>
            </a:r>
            <a:r>
              <a:rPr lang="en-US" sz="1600" dirty="0" err="1">
                <a:solidFill>
                  <a:schemeClr val="tx1"/>
                </a:solidFill>
              </a:rPr>
              <a:t>código</a:t>
            </a:r>
            <a:r>
              <a:rPr lang="en-US" sz="1600" dirty="0">
                <a:solidFill>
                  <a:schemeClr val="tx1"/>
                </a:solidFill>
              </a:rPr>
              <a:t> </a:t>
            </a:r>
            <a:r>
              <a:rPr lang="en-US" sz="1600" dirty="0" err="1">
                <a:solidFill>
                  <a:schemeClr val="tx1"/>
                </a:solidFill>
              </a:rPr>
              <a:t>compartido</a:t>
            </a:r>
            <a:r>
              <a:rPr lang="en-US" sz="1600" dirty="0">
                <a:solidFill>
                  <a:schemeClr val="tx1"/>
                </a:solidFill>
              </a:rPr>
              <a:t>, </a:t>
            </a:r>
            <a:r>
              <a:rPr lang="en-US" sz="1600" dirty="0" err="1">
                <a:solidFill>
                  <a:schemeClr val="tx1"/>
                </a:solidFill>
              </a:rPr>
              <a:t>nativo</a:t>
            </a:r>
            <a:endParaRPr lang="en-US" sz="1912"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676" y="2901159"/>
            <a:ext cx="7416006" cy="94911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230405"/>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677" y="1131392"/>
            <a:ext cx="7410474" cy="3052062"/>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89"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0"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3396801"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1208989" y="2894802"/>
              <a:ext cx="6521889"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3"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23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881" dirty="0">
                  <a:solidFill>
                    <a:srgbClr val="FFFFFF"/>
                  </a:solidFill>
                </a:rPr>
                <a:t>Linux/Mono</a:t>
              </a:r>
            </a:p>
            <a:p>
              <a:pPr algn="ctr" defTabSz="685462" fontAlgn="base">
                <a:spcBef>
                  <a:spcPct val="0"/>
                </a:spcBef>
                <a:spcAft>
                  <a:spcPct val="0"/>
                </a:spcAft>
              </a:pPr>
              <a:r>
                <a:rPr lang="en-US" sz="881" dirty="0" err="1">
                  <a:solidFill>
                    <a:srgbClr val="FFFFFF"/>
                  </a:solidFill>
                </a:rPr>
                <a:t>CoreCLR</a:t>
              </a:r>
              <a:endParaRPr lang="en-US" sz="881"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Azure</a:t>
              </a:r>
            </a:p>
          </p:txBody>
        </p:sp>
      </p:grpSp>
      <p:sp>
        <p:nvSpPr>
          <p:cNvPr id="50" name="TextBox 49"/>
          <p:cNvSpPr txBox="1"/>
          <p:nvPr/>
        </p:nvSpPr>
        <p:spPr>
          <a:xfrm>
            <a:off x="880858" y="2991229"/>
            <a:ext cx="7400292" cy="6696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 y="1471771"/>
            <a:ext cx="9142703" cy="1902700"/>
          </a:xfrm>
          <a:prstGeom prst="rect">
            <a:avLst/>
          </a:prstGeom>
          <a:noFill/>
        </p:spPr>
        <p:txBody>
          <a:bodyPr wrap="square" rtlCol="0">
            <a:spAutoFit/>
          </a:bodyPr>
          <a:lstStyle/>
          <a:p>
            <a:pPr algn="ctr"/>
            <a:r>
              <a:rPr lang="en-US" sz="5882" dirty="0">
                <a:latin typeface="Segoe UI" charset="0"/>
                <a:ea typeface="Segoe UI" charset="0"/>
                <a:cs typeface="Segoe UI" charset="0"/>
              </a:rPr>
              <a:t>Xamarin </a:t>
            </a:r>
            <a:r>
              <a:rPr lang="en-US" sz="5882" dirty="0" err="1">
                <a:latin typeface="Segoe UI" charset="0"/>
                <a:ea typeface="Segoe UI" charset="0"/>
                <a:cs typeface="Segoe UI" charset="0"/>
              </a:rPr>
              <a:t>ahora</a:t>
            </a:r>
            <a:r>
              <a:rPr lang="en-US" sz="5882" dirty="0">
                <a:latin typeface="Segoe UI" charset="0"/>
                <a:ea typeface="Segoe UI" charset="0"/>
                <a:cs typeface="Segoe UI" charset="0"/>
              </a:rPr>
              <a:t> </a:t>
            </a:r>
            <a:r>
              <a:rPr lang="en-US" sz="5882" b="1" dirty="0">
                <a:latin typeface="Segoe UI" charset="0"/>
                <a:ea typeface="Segoe UI" charset="0"/>
                <a:cs typeface="Segoe UI" charset="0"/>
              </a:rPr>
              <a:t>gratis</a:t>
            </a:r>
            <a:r>
              <a:rPr lang="en-US" sz="5882" dirty="0">
                <a:latin typeface="Segoe UI" charset="0"/>
                <a:ea typeface="Segoe UI" charset="0"/>
                <a:cs typeface="Segoe UI" charset="0"/>
              </a:rPr>
              <a:t> e </a:t>
            </a:r>
            <a:r>
              <a:rPr lang="en-US" sz="5882" dirty="0" err="1">
                <a:latin typeface="Segoe UI" charset="0"/>
                <a:ea typeface="Segoe UI" charset="0"/>
                <a:cs typeface="Segoe UI" charset="0"/>
              </a:rPr>
              <a:t>incluido</a:t>
            </a:r>
            <a:r>
              <a:rPr lang="en-US" sz="5882" dirty="0">
                <a:latin typeface="Segoe UI" charset="0"/>
                <a:ea typeface="Segoe UI" charset="0"/>
                <a:cs typeface="Segoe UI" charset="0"/>
              </a:rPr>
              <a:t> </a:t>
            </a:r>
            <a:r>
              <a:rPr lang="en-US" sz="5882" dirty="0" err="1">
                <a:latin typeface="Segoe UI" charset="0"/>
                <a:ea typeface="Segoe UI" charset="0"/>
                <a:cs typeface="Segoe UI" charset="0"/>
              </a:rPr>
              <a:t>en</a:t>
            </a:r>
            <a:r>
              <a:rPr lang="en-US" sz="588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988732"/>
          </a:xfrm>
        </p:spPr>
        <p:txBody>
          <a:bodyPr/>
          <a:lstStyle/>
          <a:p>
            <a:pPr lvl="1">
              <a:lnSpc>
                <a:spcPct val="110000"/>
              </a:lnSpc>
              <a:spcBef>
                <a:spcPts val="900"/>
              </a:spcBef>
            </a:pPr>
            <a:r>
              <a:rPr lang="en-US" sz="1765" dirty="0" err="1">
                <a:solidFill>
                  <a:srgbClr val="7E5DBE"/>
                </a:solidFill>
                <a:cs typeface="Segoe UI" panose="020B0502040204020203" pitchFamily="34" charset="0"/>
              </a:rPr>
              <a:t>Xamarin.iOS</a:t>
            </a:r>
            <a:r>
              <a:rPr lang="en-US" sz="1765" dirty="0">
                <a:latin typeface="+mj-lt"/>
                <a:cs typeface="Segoe UI" panose="020B0502040204020203" pitchFamily="34" charset="0"/>
              </a:rPr>
              <a:t> </a:t>
            </a:r>
            <a:r>
              <a:rPr lang="en-US" sz="1765" dirty="0" err="1">
                <a:latin typeface="+mj-lt"/>
                <a:cs typeface="Segoe UI" panose="020B0502040204020203" pitchFamily="34" charset="0"/>
              </a:rPr>
              <a:t>usa</a:t>
            </a:r>
            <a:r>
              <a:rPr lang="en-US" sz="1765" dirty="0">
                <a:latin typeface="+mj-lt"/>
                <a:cs typeface="Segoe UI" panose="020B0502040204020203" pitchFamily="34" charset="0"/>
              </a:rPr>
              <a:t>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Ahead Of Time (AOT) para </a:t>
            </a:r>
            <a:r>
              <a:rPr lang="en-US" sz="1765" dirty="0" err="1">
                <a:latin typeface="+mj-lt"/>
                <a:cs typeface="Segoe UI" panose="020B0502040204020203" pitchFamily="34" charset="0"/>
              </a:rPr>
              <a:t>crear</a:t>
            </a:r>
            <a:r>
              <a:rPr lang="en-US" sz="1765" dirty="0">
                <a:latin typeface="+mj-lt"/>
                <a:cs typeface="Segoe UI" panose="020B0502040204020203" pitchFamily="34" charset="0"/>
              </a:rPr>
              <a:t> un </a:t>
            </a:r>
            <a:r>
              <a:rPr lang="en-US" sz="1765" dirty="0" err="1">
                <a:latin typeface="+mj-lt"/>
                <a:cs typeface="Segoe UI" panose="020B0502040204020203" pitchFamily="34" charset="0"/>
              </a:rPr>
              <a:t>binario</a:t>
            </a:r>
            <a:r>
              <a:rPr lang="en-US" sz="1765"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8"/>
            <a:ext cx="4033339" cy="988732"/>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01" y="206314"/>
            <a:ext cx="8228433" cy="857129"/>
          </a:xfrm>
        </p:spPr>
        <p:txBody>
          <a:bodyPr/>
          <a:lstStyle/>
          <a:p>
            <a:r>
              <a:rPr lang="en-US" dirty="0"/>
              <a:t>Open Source</a:t>
            </a:r>
          </a:p>
        </p:txBody>
      </p:sp>
      <p:sp>
        <p:nvSpPr>
          <p:cNvPr id="4" name="TextBox 3"/>
          <p:cNvSpPr txBox="1"/>
          <p:nvPr/>
        </p:nvSpPr>
        <p:spPr>
          <a:xfrm>
            <a:off x="311501" y="1168087"/>
            <a:ext cx="6447511" cy="3785652"/>
          </a:xfrm>
          <a:prstGeom prst="rect">
            <a:avLst/>
          </a:prstGeom>
          <a:noFill/>
        </p:spPr>
        <p:txBody>
          <a:bodyPr wrap="square" rtlCol="0">
            <a:spAutoFit/>
          </a:bodyPr>
          <a:lstStyle/>
          <a:p>
            <a:pPr marL="257132" indent="-257132">
              <a:buFont typeface="Arial" charset="0"/>
              <a:buChar char="•"/>
            </a:pPr>
            <a:r>
              <a:rPr lang="en-US" sz="3000" dirty="0" err="1">
                <a:latin typeface="Segoe UI" charset="0"/>
                <a:ea typeface="Segoe UI" charset="0"/>
                <a:cs typeface="Segoe UI" charset="0"/>
              </a:rPr>
              <a:t>Xamarin.iOS</a:t>
            </a:r>
            <a:endParaRPr lang="en-US" sz="3000" dirty="0">
              <a:latin typeface="Segoe UI" charset="0"/>
              <a:ea typeface="Segoe UI" charset="0"/>
              <a:cs typeface="Segoe UI" charset="0"/>
            </a:endParaRPr>
          </a:p>
          <a:p>
            <a:pPr marL="257132" indent="-257132">
              <a:buFont typeface="Arial" charset="0"/>
              <a:buChar char="•"/>
            </a:pPr>
            <a:r>
              <a:rPr lang="en-US" sz="3000" dirty="0" err="1">
                <a:latin typeface="Segoe UI" charset="0"/>
                <a:ea typeface="Segoe UI" charset="0"/>
                <a:cs typeface="Segoe UI" charset="0"/>
              </a:rPr>
              <a:t>Xamarin.Mac</a:t>
            </a:r>
            <a:endParaRPr lang="en-US" sz="3000" dirty="0">
              <a:latin typeface="Segoe UI" charset="0"/>
              <a:ea typeface="Segoe UI" charset="0"/>
              <a:cs typeface="Segoe UI" charset="0"/>
            </a:endParaRPr>
          </a:p>
          <a:p>
            <a:pPr marL="257132" indent="-257132">
              <a:buFont typeface="Arial" charset="0"/>
              <a:buChar char="•"/>
            </a:pPr>
            <a:r>
              <a:rPr lang="en-US" sz="3000" dirty="0" err="1">
                <a:latin typeface="Segoe UI" charset="0"/>
                <a:ea typeface="Segoe UI" charset="0"/>
                <a:cs typeface="Segoe UI" charset="0"/>
              </a:rPr>
              <a:t>Xamarin.Android</a:t>
            </a:r>
            <a:endParaRPr lang="en-US" sz="3000" dirty="0">
              <a:latin typeface="Segoe UI" charset="0"/>
              <a:ea typeface="Segoe UI" charset="0"/>
              <a:cs typeface="Segoe UI" charset="0"/>
            </a:endParaRPr>
          </a:p>
          <a:p>
            <a:pPr marL="257132" indent="-257132">
              <a:buFont typeface="Arial" charset="0"/>
              <a:buChar char="•"/>
            </a:pPr>
            <a:r>
              <a:rPr lang="en-US" sz="3000" dirty="0">
                <a:latin typeface="Segoe UI" charset="0"/>
                <a:ea typeface="Segoe UI" charset="0"/>
                <a:cs typeface="Segoe UI" charset="0"/>
              </a:rPr>
              <a:t>Xamarin.Forms</a:t>
            </a:r>
          </a:p>
          <a:p>
            <a:pPr marL="257132" indent="-257132">
              <a:buFont typeface="Arial" charset="0"/>
              <a:buChar char="•"/>
            </a:pPr>
            <a:r>
              <a:rPr lang="en-US" sz="3000" dirty="0">
                <a:latin typeface="Segoe UI" charset="0"/>
                <a:ea typeface="Segoe UI" charset="0"/>
                <a:cs typeface="Segoe UI" charset="0"/>
              </a:rPr>
              <a:t>Bindings &amp; Plugins</a:t>
            </a:r>
          </a:p>
          <a:p>
            <a:pPr marL="257132" indent="-257132">
              <a:buFont typeface="Arial" charset="0"/>
              <a:buChar char="•"/>
            </a:pPr>
            <a:endParaRPr lang="en-US" sz="3000" dirty="0">
              <a:latin typeface="Segoe UI" charset="0"/>
              <a:ea typeface="Segoe UI" charset="0"/>
              <a:cs typeface="Segoe UI" charset="0"/>
            </a:endParaRPr>
          </a:p>
          <a:p>
            <a:pPr marL="257132" indent="-257132">
              <a:buFont typeface="Arial" charset="0"/>
              <a:buChar char="•"/>
            </a:pPr>
            <a:r>
              <a:rPr lang="en-US" sz="3000" dirty="0" err="1">
                <a:latin typeface="Segoe UI" charset="0"/>
                <a:ea typeface="Segoe UI" charset="0"/>
                <a:cs typeface="Segoe UI" charset="0"/>
              </a:rPr>
              <a:t>Cómo</a:t>
            </a:r>
            <a:r>
              <a:rPr lang="en-US" sz="3000" dirty="0">
                <a:latin typeface="Segoe UI" charset="0"/>
                <a:ea typeface="Segoe UI" charset="0"/>
                <a:cs typeface="Segoe UI" charset="0"/>
              </a:rPr>
              <a:t> </a:t>
            </a:r>
            <a:r>
              <a:rPr lang="en-US" sz="3000" dirty="0" err="1">
                <a:latin typeface="Segoe UI" charset="0"/>
                <a:ea typeface="Segoe UI" charset="0"/>
                <a:cs typeface="Segoe UI" charset="0"/>
              </a:rPr>
              <a:t>arrancar</a:t>
            </a:r>
            <a:endParaRPr lang="en-US" sz="3000" dirty="0">
              <a:latin typeface="Segoe UI" charset="0"/>
              <a:ea typeface="Segoe UI" charset="0"/>
              <a:cs typeface="Segoe UI" charset="0"/>
            </a:endParaRPr>
          </a:p>
          <a:p>
            <a:pPr marL="257132" indent="-257132">
              <a:buFont typeface="Arial" charset="0"/>
              <a:buChar char="•"/>
            </a:pPr>
            <a:r>
              <a:rPr lang="en-US" sz="3000" dirty="0" err="1">
                <a:latin typeface="Segoe UI" charset="0"/>
                <a:ea typeface="Segoe UI" charset="0"/>
                <a:cs typeface="Segoe UI" charset="0"/>
              </a:rPr>
              <a:t>Guías</a:t>
            </a:r>
            <a:r>
              <a:rPr lang="en-US" sz="3000" dirty="0">
                <a:latin typeface="Segoe UI" charset="0"/>
                <a:ea typeface="Segoe UI" charset="0"/>
                <a:cs typeface="Segoe UI" charset="0"/>
              </a:rPr>
              <a:t> de </a:t>
            </a:r>
            <a:r>
              <a:rPr lang="en-US" sz="3000" dirty="0" err="1">
                <a:latin typeface="Segoe UI" charset="0"/>
                <a:ea typeface="Segoe UI" charset="0"/>
                <a:cs typeface="Segoe UI" charset="0"/>
              </a:rPr>
              <a:t>contribución</a:t>
            </a:r>
            <a:endParaRPr lang="en-US" sz="3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4937257" y="366"/>
            <a:ext cx="9894945" cy="5142770"/>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366"/>
            <a:ext cx="9142703" cy="563255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7379" y="299659"/>
            <a:ext cx="2604038" cy="857129"/>
          </a:xfrm>
        </p:spPr>
        <p:txBody>
          <a:bodyPr/>
          <a:lstStyle/>
          <a:p>
            <a:r>
              <a:rPr lang="en-US" sz="4799" dirty="0"/>
              <a:t>C# </a:t>
            </a:r>
            <a:r>
              <a:rPr lang="en-US" sz="4799" dirty="0" err="1"/>
              <a:t>mola</a:t>
            </a:r>
            <a:endParaRPr lang="en-US" sz="4799" dirty="0"/>
          </a:p>
        </p:txBody>
      </p:sp>
      <p:sp>
        <p:nvSpPr>
          <p:cNvPr id="12" name="Title 1"/>
          <p:cNvSpPr txBox="1">
            <a:spLocks/>
          </p:cNvSpPr>
          <p:nvPr/>
        </p:nvSpPr>
        <p:spPr>
          <a:xfrm>
            <a:off x="6389656" y="2851996"/>
            <a:ext cx="2604038" cy="127891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799" b="1" dirty="0"/>
              <a:t>Y lo </a:t>
            </a:r>
            <a:r>
              <a:rPr lang="en-US" sz="4799" b="1" dirty="0" err="1"/>
              <a:t>sabes</a:t>
            </a:r>
            <a:r>
              <a:rPr lang="en-US" sz="4799"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rot="10800000">
            <a:off x="-3697559" y="-954314"/>
            <a:ext cx="10096846" cy="4973581"/>
          </a:xfrm>
          <a:custGeom>
            <a:avLst/>
            <a:gdLst>
              <a:gd name="T0" fmla="*/ 630 w 1253"/>
              <a:gd name="T1" fmla="*/ 466 h 616"/>
              <a:gd name="T2" fmla="*/ 1253 w 1253"/>
              <a:gd name="T3" fmla="*/ 616 h 616"/>
              <a:gd name="T4" fmla="*/ 1225 w 1253"/>
              <a:gd name="T5" fmla="*/ 400 h 616"/>
              <a:gd name="T6" fmla="*/ 1085 w 1253"/>
              <a:gd name="T7" fmla="*/ 190 h 616"/>
              <a:gd name="T8" fmla="*/ 875 w 1253"/>
              <a:gd name="T9" fmla="*/ 49 h 616"/>
              <a:gd name="T10" fmla="*/ 629 w 1253"/>
              <a:gd name="T11" fmla="*/ 0 h 616"/>
              <a:gd name="T12" fmla="*/ 513 w 1253"/>
              <a:gd name="T13" fmla="*/ 77 h 616"/>
              <a:gd name="T14" fmla="*/ 303 w 1253"/>
              <a:gd name="T15" fmla="*/ 164 h 616"/>
              <a:gd name="T16" fmla="*/ 143 w 1253"/>
              <a:gd name="T17" fmla="*/ 325 h 616"/>
              <a:gd name="T18" fmla="*/ 56 w 1253"/>
              <a:gd name="T19" fmla="*/ 534 h 616"/>
              <a:gd name="T20" fmla="*/ 441 w 1253"/>
              <a:gd name="T21" fmla="*/ 616 h 616"/>
              <a:gd name="T22" fmla="*/ 1107 w 1253"/>
              <a:gd name="T23" fmla="*/ 524 h 616"/>
              <a:gd name="T24" fmla="*/ 838 w 1253"/>
              <a:gd name="T25" fmla="*/ 578 h 616"/>
              <a:gd name="T26" fmla="*/ 1013 w 1253"/>
              <a:gd name="T27" fmla="*/ 345 h 616"/>
              <a:gd name="T28" fmla="*/ 815 w 1253"/>
              <a:gd name="T29" fmla="*/ 535 h 616"/>
              <a:gd name="T30" fmla="*/ 1013 w 1253"/>
              <a:gd name="T31" fmla="*/ 345 h 616"/>
              <a:gd name="T32" fmla="*/ 936 w 1253"/>
              <a:gd name="T33" fmla="*/ 270 h 616"/>
              <a:gd name="T34" fmla="*/ 750 w 1253"/>
              <a:gd name="T35" fmla="*/ 471 h 616"/>
              <a:gd name="T36" fmla="*/ 699 w 1253"/>
              <a:gd name="T37" fmla="*/ 392 h 616"/>
              <a:gd name="T38" fmla="*/ 755 w 1253"/>
              <a:gd name="T39" fmla="*/ 180 h 616"/>
              <a:gd name="T40" fmla="*/ 707 w 1253"/>
              <a:gd name="T41" fmla="*/ 449 h 616"/>
              <a:gd name="T42" fmla="*/ 755 w 1253"/>
              <a:gd name="T43" fmla="*/ 180 h 616"/>
              <a:gd name="T44" fmla="*/ 630 w 1253"/>
              <a:gd name="T45" fmla="*/ 164 h 616"/>
              <a:gd name="T46" fmla="*/ 638 w 1253"/>
              <a:gd name="T47" fmla="*/ 436 h 616"/>
              <a:gd name="T48" fmla="*/ 616 w 1253"/>
              <a:gd name="T49" fmla="*/ 436 h 616"/>
              <a:gd name="T50" fmla="*/ 630 w 1253"/>
              <a:gd name="T51" fmla="*/ 164 h 616"/>
              <a:gd name="T52" fmla="*/ 568 w 1253"/>
              <a:gd name="T53" fmla="*/ 444 h 616"/>
              <a:gd name="T54" fmla="*/ 448 w 1253"/>
              <a:gd name="T55" fmla="*/ 198 h 616"/>
              <a:gd name="T56" fmla="*/ 353 w 1253"/>
              <a:gd name="T57" fmla="*/ 248 h 616"/>
              <a:gd name="T58" fmla="*/ 487 w 1253"/>
              <a:gd name="T59" fmla="*/ 487 h 616"/>
              <a:gd name="T60" fmla="*/ 353 w 1253"/>
              <a:gd name="T61" fmla="*/ 248 h 616"/>
              <a:gd name="T62" fmla="*/ 454 w 1253"/>
              <a:gd name="T63" fmla="*/ 522 h 616"/>
              <a:gd name="T64" fmla="*/ 212 w 1253"/>
              <a:gd name="T65" fmla="*/ 393 h 616"/>
              <a:gd name="T66" fmla="*/ 164 w 1253"/>
              <a:gd name="T67" fmla="*/ 489 h 616"/>
              <a:gd name="T68" fmla="*/ 413 w 1253"/>
              <a:gd name="T69" fmla="*/ 604 h 616"/>
              <a:gd name="T70" fmla="*/ 148 w 1253"/>
              <a:gd name="T71" fmla="*/ 54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3" h="616">
                <a:moveTo>
                  <a:pt x="441" y="616"/>
                </a:moveTo>
                <a:cubicBezTo>
                  <a:pt x="461" y="528"/>
                  <a:pt x="538" y="466"/>
                  <a:pt x="630" y="466"/>
                </a:cubicBezTo>
                <a:cubicBezTo>
                  <a:pt x="721" y="466"/>
                  <a:pt x="798" y="528"/>
                  <a:pt x="818" y="616"/>
                </a:cubicBezTo>
                <a:cubicBezTo>
                  <a:pt x="1253" y="616"/>
                  <a:pt x="1253" y="616"/>
                  <a:pt x="1253" y="616"/>
                </a:cubicBezTo>
                <a:cubicBezTo>
                  <a:pt x="1197" y="534"/>
                  <a:pt x="1197" y="534"/>
                  <a:pt x="1197" y="534"/>
                </a:cubicBezTo>
                <a:cubicBezTo>
                  <a:pt x="1225" y="400"/>
                  <a:pt x="1225" y="400"/>
                  <a:pt x="1225" y="400"/>
                </a:cubicBezTo>
                <a:cubicBezTo>
                  <a:pt x="1110" y="325"/>
                  <a:pt x="1110" y="325"/>
                  <a:pt x="1110" y="325"/>
                </a:cubicBezTo>
                <a:cubicBezTo>
                  <a:pt x="1085" y="190"/>
                  <a:pt x="1085" y="190"/>
                  <a:pt x="1085" y="190"/>
                </a:cubicBezTo>
                <a:cubicBezTo>
                  <a:pt x="950" y="164"/>
                  <a:pt x="950" y="164"/>
                  <a:pt x="950" y="164"/>
                </a:cubicBezTo>
                <a:cubicBezTo>
                  <a:pt x="875" y="49"/>
                  <a:pt x="875" y="49"/>
                  <a:pt x="875" y="49"/>
                </a:cubicBezTo>
                <a:cubicBezTo>
                  <a:pt x="740" y="77"/>
                  <a:pt x="740" y="77"/>
                  <a:pt x="740" y="77"/>
                </a:cubicBezTo>
                <a:cubicBezTo>
                  <a:pt x="629" y="0"/>
                  <a:pt x="629" y="0"/>
                  <a:pt x="629" y="0"/>
                </a:cubicBezTo>
                <a:cubicBezTo>
                  <a:pt x="624" y="0"/>
                  <a:pt x="624" y="0"/>
                  <a:pt x="624" y="0"/>
                </a:cubicBezTo>
                <a:cubicBezTo>
                  <a:pt x="513" y="77"/>
                  <a:pt x="513" y="77"/>
                  <a:pt x="513" y="77"/>
                </a:cubicBezTo>
                <a:cubicBezTo>
                  <a:pt x="378" y="49"/>
                  <a:pt x="378" y="49"/>
                  <a:pt x="378" y="49"/>
                </a:cubicBezTo>
                <a:cubicBezTo>
                  <a:pt x="303" y="164"/>
                  <a:pt x="303" y="164"/>
                  <a:pt x="303" y="164"/>
                </a:cubicBezTo>
                <a:cubicBezTo>
                  <a:pt x="168" y="190"/>
                  <a:pt x="168" y="190"/>
                  <a:pt x="168" y="190"/>
                </a:cubicBezTo>
                <a:cubicBezTo>
                  <a:pt x="143" y="325"/>
                  <a:pt x="143" y="325"/>
                  <a:pt x="143" y="325"/>
                </a:cubicBezTo>
                <a:cubicBezTo>
                  <a:pt x="28" y="400"/>
                  <a:pt x="28" y="400"/>
                  <a:pt x="28" y="400"/>
                </a:cubicBezTo>
                <a:cubicBezTo>
                  <a:pt x="56" y="534"/>
                  <a:pt x="56" y="534"/>
                  <a:pt x="56" y="534"/>
                </a:cubicBezTo>
                <a:cubicBezTo>
                  <a:pt x="0" y="616"/>
                  <a:pt x="0" y="616"/>
                  <a:pt x="0" y="616"/>
                </a:cubicBezTo>
                <a:lnTo>
                  <a:pt x="441" y="616"/>
                </a:lnTo>
                <a:close/>
                <a:moveTo>
                  <a:pt x="1091" y="478"/>
                </a:moveTo>
                <a:cubicBezTo>
                  <a:pt x="1097" y="493"/>
                  <a:pt x="1102" y="508"/>
                  <a:pt x="1107" y="524"/>
                </a:cubicBezTo>
                <a:cubicBezTo>
                  <a:pt x="845" y="599"/>
                  <a:pt x="845" y="599"/>
                  <a:pt x="845" y="599"/>
                </a:cubicBezTo>
                <a:cubicBezTo>
                  <a:pt x="843" y="591"/>
                  <a:pt x="841" y="585"/>
                  <a:pt x="838" y="578"/>
                </a:cubicBezTo>
                <a:lnTo>
                  <a:pt x="1091" y="478"/>
                </a:lnTo>
                <a:close/>
                <a:moveTo>
                  <a:pt x="1013" y="345"/>
                </a:moveTo>
                <a:cubicBezTo>
                  <a:pt x="1023" y="357"/>
                  <a:pt x="1032" y="370"/>
                  <a:pt x="1041" y="383"/>
                </a:cubicBezTo>
                <a:cubicBezTo>
                  <a:pt x="815" y="535"/>
                  <a:pt x="815" y="535"/>
                  <a:pt x="815" y="535"/>
                </a:cubicBezTo>
                <a:cubicBezTo>
                  <a:pt x="811" y="529"/>
                  <a:pt x="807" y="523"/>
                  <a:pt x="802" y="517"/>
                </a:cubicBezTo>
                <a:lnTo>
                  <a:pt x="1013" y="345"/>
                </a:lnTo>
                <a:close/>
                <a:moveTo>
                  <a:pt x="896" y="242"/>
                </a:moveTo>
                <a:cubicBezTo>
                  <a:pt x="910" y="250"/>
                  <a:pt x="923" y="260"/>
                  <a:pt x="936" y="270"/>
                </a:cubicBezTo>
                <a:cubicBezTo>
                  <a:pt x="768" y="484"/>
                  <a:pt x="768" y="484"/>
                  <a:pt x="768" y="484"/>
                </a:cubicBezTo>
                <a:cubicBezTo>
                  <a:pt x="762" y="479"/>
                  <a:pt x="756" y="475"/>
                  <a:pt x="750" y="471"/>
                </a:cubicBezTo>
                <a:lnTo>
                  <a:pt x="896" y="242"/>
                </a:lnTo>
                <a:close/>
                <a:moveTo>
                  <a:pt x="699" y="392"/>
                </a:moveTo>
                <a:cubicBezTo>
                  <a:pt x="753" y="179"/>
                  <a:pt x="753" y="179"/>
                  <a:pt x="753" y="179"/>
                </a:cubicBezTo>
                <a:cubicBezTo>
                  <a:pt x="754" y="179"/>
                  <a:pt x="754" y="180"/>
                  <a:pt x="755" y="180"/>
                </a:cubicBezTo>
                <a:cubicBezTo>
                  <a:pt x="770" y="184"/>
                  <a:pt x="785" y="188"/>
                  <a:pt x="800" y="194"/>
                </a:cubicBezTo>
                <a:cubicBezTo>
                  <a:pt x="707" y="449"/>
                  <a:pt x="707" y="449"/>
                  <a:pt x="707" y="449"/>
                </a:cubicBezTo>
                <a:cubicBezTo>
                  <a:pt x="700" y="447"/>
                  <a:pt x="693" y="445"/>
                  <a:pt x="686" y="443"/>
                </a:cubicBezTo>
                <a:cubicBezTo>
                  <a:pt x="755" y="180"/>
                  <a:pt x="755" y="180"/>
                  <a:pt x="755" y="180"/>
                </a:cubicBezTo>
                <a:lnTo>
                  <a:pt x="699" y="392"/>
                </a:lnTo>
                <a:close/>
                <a:moveTo>
                  <a:pt x="630" y="164"/>
                </a:moveTo>
                <a:cubicBezTo>
                  <a:pt x="636" y="164"/>
                  <a:pt x="642" y="164"/>
                  <a:pt x="648" y="164"/>
                </a:cubicBezTo>
                <a:cubicBezTo>
                  <a:pt x="638" y="436"/>
                  <a:pt x="638" y="436"/>
                  <a:pt x="638" y="436"/>
                </a:cubicBezTo>
                <a:cubicBezTo>
                  <a:pt x="635" y="436"/>
                  <a:pt x="632" y="436"/>
                  <a:pt x="630" y="436"/>
                </a:cubicBezTo>
                <a:cubicBezTo>
                  <a:pt x="625" y="436"/>
                  <a:pt x="621" y="436"/>
                  <a:pt x="616" y="436"/>
                </a:cubicBezTo>
                <a:cubicBezTo>
                  <a:pt x="600" y="165"/>
                  <a:pt x="600" y="165"/>
                  <a:pt x="600" y="165"/>
                </a:cubicBezTo>
                <a:cubicBezTo>
                  <a:pt x="610" y="164"/>
                  <a:pt x="620" y="164"/>
                  <a:pt x="630" y="164"/>
                </a:cubicBezTo>
                <a:close/>
                <a:moveTo>
                  <a:pt x="494" y="183"/>
                </a:moveTo>
                <a:cubicBezTo>
                  <a:pt x="568" y="444"/>
                  <a:pt x="568" y="444"/>
                  <a:pt x="568" y="444"/>
                </a:cubicBezTo>
                <a:cubicBezTo>
                  <a:pt x="561" y="446"/>
                  <a:pt x="554" y="449"/>
                  <a:pt x="548" y="451"/>
                </a:cubicBezTo>
                <a:cubicBezTo>
                  <a:pt x="448" y="198"/>
                  <a:pt x="448" y="198"/>
                  <a:pt x="448" y="198"/>
                </a:cubicBezTo>
                <a:cubicBezTo>
                  <a:pt x="463" y="192"/>
                  <a:pt x="478" y="187"/>
                  <a:pt x="494" y="183"/>
                </a:cubicBezTo>
                <a:close/>
                <a:moveTo>
                  <a:pt x="353" y="248"/>
                </a:moveTo>
                <a:cubicBezTo>
                  <a:pt x="505" y="474"/>
                  <a:pt x="505" y="474"/>
                  <a:pt x="505" y="474"/>
                </a:cubicBezTo>
                <a:cubicBezTo>
                  <a:pt x="499" y="478"/>
                  <a:pt x="493" y="482"/>
                  <a:pt x="487" y="487"/>
                </a:cubicBezTo>
                <a:cubicBezTo>
                  <a:pt x="315" y="277"/>
                  <a:pt x="315" y="277"/>
                  <a:pt x="315" y="277"/>
                </a:cubicBezTo>
                <a:cubicBezTo>
                  <a:pt x="327" y="266"/>
                  <a:pt x="340" y="257"/>
                  <a:pt x="353" y="248"/>
                </a:cubicBezTo>
                <a:close/>
                <a:moveTo>
                  <a:pt x="240" y="353"/>
                </a:moveTo>
                <a:cubicBezTo>
                  <a:pt x="454" y="522"/>
                  <a:pt x="454" y="522"/>
                  <a:pt x="454" y="522"/>
                </a:cubicBezTo>
                <a:cubicBezTo>
                  <a:pt x="449" y="527"/>
                  <a:pt x="445" y="533"/>
                  <a:pt x="441" y="539"/>
                </a:cubicBezTo>
                <a:cubicBezTo>
                  <a:pt x="212" y="393"/>
                  <a:pt x="212" y="393"/>
                  <a:pt x="212" y="393"/>
                </a:cubicBezTo>
                <a:cubicBezTo>
                  <a:pt x="220" y="379"/>
                  <a:pt x="230" y="366"/>
                  <a:pt x="240" y="353"/>
                </a:cubicBezTo>
                <a:close/>
                <a:moveTo>
                  <a:pt x="164" y="489"/>
                </a:moveTo>
                <a:cubicBezTo>
                  <a:pt x="419" y="583"/>
                  <a:pt x="419" y="583"/>
                  <a:pt x="419" y="583"/>
                </a:cubicBezTo>
                <a:cubicBezTo>
                  <a:pt x="417" y="590"/>
                  <a:pt x="414" y="597"/>
                  <a:pt x="413" y="604"/>
                </a:cubicBezTo>
                <a:cubicBezTo>
                  <a:pt x="364" y="591"/>
                  <a:pt x="364" y="591"/>
                  <a:pt x="364" y="591"/>
                </a:cubicBezTo>
                <a:cubicBezTo>
                  <a:pt x="148" y="542"/>
                  <a:pt x="148" y="542"/>
                  <a:pt x="148" y="542"/>
                </a:cubicBezTo>
                <a:cubicBezTo>
                  <a:pt x="152" y="524"/>
                  <a:pt x="157" y="506"/>
                  <a:pt x="164" y="489"/>
                </a:cubicBezTo>
                <a:close/>
              </a:path>
            </a:pathLst>
          </a:custGeom>
          <a:solidFill>
            <a:schemeClr val="bg1">
              <a:lumMod val="95000"/>
              <a:alpha val="40000"/>
            </a:schemeClr>
          </a:solidFill>
          <a:ln>
            <a:noFill/>
          </a:ln>
        </p:spPr>
        <p:txBody>
          <a:bodyPr vert="horz" wrap="square" lIns="91440" tIns="45720" rIns="91440" bIns="45720" numCol="1" anchor="t" anchorCtr="0" compatLnSpc="1">
            <a:prstTxWarp prst="textNoShape">
              <a:avLst/>
            </a:prstTxWarp>
          </a:bodyPr>
          <a:lstStyle/>
          <a:p>
            <a:r>
              <a:rPr lang="en-GB" dirty="0"/>
              <a:t> </a:t>
            </a: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223" y="341076"/>
            <a:ext cx="1153931" cy="1158128"/>
          </a:xfrm>
          <a:prstGeom prst="rect">
            <a:avLst/>
          </a:prstGeom>
        </p:spPr>
      </p:pic>
      <p:sp>
        <p:nvSpPr>
          <p:cNvPr id="18" name="Freeform 5"/>
          <p:cNvSpPr>
            <a:spLocks noEditPoints="1"/>
          </p:cNvSpPr>
          <p:nvPr/>
        </p:nvSpPr>
        <p:spPr bwMode="auto">
          <a:xfrm>
            <a:off x="5595176" y="287025"/>
            <a:ext cx="1529193" cy="1254187"/>
          </a:xfrm>
          <a:custGeom>
            <a:avLst/>
            <a:gdLst>
              <a:gd name="T0" fmla="*/ 1243 w 1836"/>
              <a:gd name="T1" fmla="*/ 165 h 1505"/>
              <a:gd name="T2" fmla="*/ 321 w 1836"/>
              <a:gd name="T3" fmla="*/ 400 h 1505"/>
              <a:gd name="T4" fmla="*/ 1306 w 1836"/>
              <a:gd name="T5" fmla="*/ 345 h 1505"/>
              <a:gd name="T6" fmla="*/ 1190 w 1836"/>
              <a:gd name="T7" fmla="*/ 242 h 1505"/>
              <a:gd name="T8" fmla="*/ 923 w 1836"/>
              <a:gd name="T9" fmla="*/ 164 h 1505"/>
              <a:gd name="T10" fmla="*/ 841 w 1836"/>
              <a:gd name="T11" fmla="*/ 452 h 1505"/>
              <a:gd name="T12" fmla="*/ 747 w 1836"/>
              <a:gd name="T13" fmla="*/ 522 h 1505"/>
              <a:gd name="T14" fmla="*/ 457 w 1836"/>
              <a:gd name="T15" fmla="*/ 490 h 1505"/>
              <a:gd name="T16" fmla="*/ 332 w 1836"/>
              <a:gd name="T17" fmla="*/ 836 h 1505"/>
              <a:gd name="T18" fmla="*/ 341 w 1836"/>
              <a:gd name="T19" fmla="*/ 797 h 1505"/>
              <a:gd name="T20" fmla="*/ 399 w 1836"/>
              <a:gd name="T21" fmla="*/ 717 h 1505"/>
              <a:gd name="T22" fmla="*/ 565 w 1836"/>
              <a:gd name="T23" fmla="*/ 870 h 1505"/>
              <a:gd name="T24" fmla="*/ 737 w 1836"/>
              <a:gd name="T25" fmla="*/ 870 h 1505"/>
              <a:gd name="T26" fmla="*/ 864 w 1836"/>
              <a:gd name="T27" fmla="*/ 870 h 1505"/>
              <a:gd name="T28" fmla="*/ 897 w 1836"/>
              <a:gd name="T29" fmla="*/ 844 h 1505"/>
              <a:gd name="T30" fmla="*/ 983 w 1836"/>
              <a:gd name="T31" fmla="*/ 710 h 1505"/>
              <a:gd name="T32" fmla="*/ 1200 w 1836"/>
              <a:gd name="T33" fmla="*/ 729 h 1505"/>
              <a:gd name="T34" fmla="*/ 1342 w 1836"/>
              <a:gd name="T35" fmla="*/ 870 h 1505"/>
              <a:gd name="T36" fmla="*/ 1588 w 1836"/>
              <a:gd name="T37" fmla="*/ 867 h 1505"/>
              <a:gd name="T38" fmla="*/ 1610 w 1836"/>
              <a:gd name="T39" fmla="*/ 755 h 1505"/>
              <a:gd name="T40" fmla="*/ 1555 w 1836"/>
              <a:gd name="T41" fmla="*/ 861 h 1505"/>
              <a:gd name="T42" fmla="*/ 462 w 1836"/>
              <a:gd name="T43" fmla="*/ 1107 h 1505"/>
              <a:gd name="T44" fmla="*/ 1404 w 1836"/>
              <a:gd name="T45" fmla="*/ 972 h 1505"/>
              <a:gd name="T46" fmla="*/ 978 w 1836"/>
              <a:gd name="T47" fmla="*/ 1132 h 1505"/>
              <a:gd name="T48" fmla="*/ 928 w 1836"/>
              <a:gd name="T49" fmla="*/ 1037 h 1505"/>
              <a:gd name="T50" fmla="*/ 1182 w 1836"/>
              <a:gd name="T51" fmla="*/ 1079 h 1505"/>
              <a:gd name="T52" fmla="*/ 656 w 1836"/>
              <a:gd name="T53" fmla="*/ 1078 h 1505"/>
              <a:gd name="T54" fmla="*/ 396 w 1836"/>
              <a:gd name="T55" fmla="*/ 844 h 1505"/>
              <a:gd name="T56" fmla="*/ 312 w 1836"/>
              <a:gd name="T57" fmla="*/ 842 h 1505"/>
              <a:gd name="T58" fmla="*/ 277 w 1836"/>
              <a:gd name="T59" fmla="*/ 1123 h 1505"/>
              <a:gd name="T60" fmla="*/ 308 w 1836"/>
              <a:gd name="T61" fmla="*/ 1247 h 1505"/>
              <a:gd name="T62" fmla="*/ 455 w 1836"/>
              <a:gd name="T63" fmla="*/ 1242 h 1505"/>
              <a:gd name="T64" fmla="*/ 373 w 1836"/>
              <a:gd name="T65" fmla="*/ 1277 h 1505"/>
              <a:gd name="T66" fmla="*/ 564 w 1836"/>
              <a:gd name="T67" fmla="*/ 1331 h 1505"/>
              <a:gd name="T68" fmla="*/ 491 w 1836"/>
              <a:gd name="T69" fmla="*/ 1367 h 1505"/>
              <a:gd name="T70" fmla="*/ 596 w 1836"/>
              <a:gd name="T71" fmla="*/ 1317 h 1505"/>
              <a:gd name="T72" fmla="*/ 625 w 1836"/>
              <a:gd name="T73" fmla="*/ 1358 h 1505"/>
              <a:gd name="T74" fmla="*/ 633 w 1836"/>
              <a:gd name="T75" fmla="*/ 1390 h 1505"/>
              <a:gd name="T76" fmla="*/ 726 w 1836"/>
              <a:gd name="T77" fmla="*/ 1366 h 1505"/>
              <a:gd name="T78" fmla="*/ 765 w 1836"/>
              <a:gd name="T79" fmla="*/ 1376 h 1505"/>
              <a:gd name="T80" fmla="*/ 934 w 1836"/>
              <a:gd name="T81" fmla="*/ 1392 h 1505"/>
              <a:gd name="T82" fmla="*/ 867 w 1836"/>
              <a:gd name="T83" fmla="*/ 1473 h 1505"/>
              <a:gd name="T84" fmla="*/ 1062 w 1836"/>
              <a:gd name="T85" fmla="*/ 1410 h 1505"/>
              <a:gd name="T86" fmla="*/ 1023 w 1836"/>
              <a:gd name="T87" fmla="*/ 1432 h 1505"/>
              <a:gd name="T88" fmla="*/ 1044 w 1836"/>
              <a:gd name="T89" fmla="*/ 1473 h 1505"/>
              <a:gd name="T90" fmla="*/ 1111 w 1836"/>
              <a:gd name="T91" fmla="*/ 1366 h 1505"/>
              <a:gd name="T92" fmla="*/ 1107 w 1836"/>
              <a:gd name="T93" fmla="*/ 1422 h 1505"/>
              <a:gd name="T94" fmla="*/ 1207 w 1836"/>
              <a:gd name="T95" fmla="*/ 1403 h 1505"/>
              <a:gd name="T96" fmla="*/ 1201 w 1836"/>
              <a:gd name="T97" fmla="*/ 1386 h 1505"/>
              <a:gd name="T98" fmla="*/ 1321 w 1836"/>
              <a:gd name="T99" fmla="*/ 1298 h 1505"/>
              <a:gd name="T100" fmla="*/ 1349 w 1836"/>
              <a:gd name="T101" fmla="*/ 1293 h 1505"/>
              <a:gd name="T102" fmla="*/ 1413 w 1836"/>
              <a:gd name="T103" fmla="*/ 1336 h 1505"/>
              <a:gd name="T104" fmla="*/ 1396 w 1836"/>
              <a:gd name="T105" fmla="*/ 1248 h 1505"/>
              <a:gd name="T106" fmla="*/ 1412 w 1836"/>
              <a:gd name="T107" fmla="*/ 1262 h 1505"/>
              <a:gd name="T108" fmla="*/ 1508 w 1836"/>
              <a:gd name="T109" fmla="*/ 1101 h 1505"/>
              <a:gd name="T110" fmla="*/ 1593 w 1836"/>
              <a:gd name="T111" fmla="*/ 1172 h 1505"/>
              <a:gd name="T112" fmla="*/ 1538 w 1836"/>
              <a:gd name="T113" fmla="*/ 1154 h 1505"/>
              <a:gd name="T114" fmla="*/ 1538 w 1836"/>
              <a:gd name="T115" fmla="*/ 1154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6" h="1505">
                <a:moveTo>
                  <a:pt x="734" y="617"/>
                </a:moveTo>
                <a:cubicBezTo>
                  <a:pt x="754" y="531"/>
                  <a:pt x="831" y="467"/>
                  <a:pt x="923" y="467"/>
                </a:cubicBezTo>
                <a:cubicBezTo>
                  <a:pt x="1015" y="467"/>
                  <a:pt x="1092" y="531"/>
                  <a:pt x="1111" y="617"/>
                </a:cubicBezTo>
                <a:cubicBezTo>
                  <a:pt x="1546" y="617"/>
                  <a:pt x="1546" y="617"/>
                  <a:pt x="1546" y="617"/>
                </a:cubicBezTo>
                <a:cubicBezTo>
                  <a:pt x="1490" y="535"/>
                  <a:pt x="1490" y="535"/>
                  <a:pt x="1490" y="535"/>
                </a:cubicBezTo>
                <a:cubicBezTo>
                  <a:pt x="1519" y="400"/>
                  <a:pt x="1519" y="400"/>
                  <a:pt x="1519" y="400"/>
                </a:cubicBezTo>
                <a:cubicBezTo>
                  <a:pt x="1404" y="325"/>
                  <a:pt x="1404" y="325"/>
                  <a:pt x="1404" y="325"/>
                </a:cubicBezTo>
                <a:cubicBezTo>
                  <a:pt x="1378" y="190"/>
                  <a:pt x="1378" y="190"/>
                  <a:pt x="1378" y="190"/>
                </a:cubicBezTo>
                <a:cubicBezTo>
                  <a:pt x="1243" y="165"/>
                  <a:pt x="1243" y="165"/>
                  <a:pt x="1243" y="165"/>
                </a:cubicBezTo>
                <a:cubicBezTo>
                  <a:pt x="1168" y="50"/>
                  <a:pt x="1168" y="50"/>
                  <a:pt x="1168" y="50"/>
                </a:cubicBezTo>
                <a:cubicBezTo>
                  <a:pt x="1033" y="78"/>
                  <a:pt x="1033" y="78"/>
                  <a:pt x="1033" y="78"/>
                </a:cubicBezTo>
                <a:cubicBezTo>
                  <a:pt x="920" y="0"/>
                  <a:pt x="920" y="0"/>
                  <a:pt x="920" y="0"/>
                </a:cubicBezTo>
                <a:cubicBezTo>
                  <a:pt x="806" y="78"/>
                  <a:pt x="806" y="78"/>
                  <a:pt x="806" y="78"/>
                </a:cubicBezTo>
                <a:cubicBezTo>
                  <a:pt x="672" y="50"/>
                  <a:pt x="672" y="50"/>
                  <a:pt x="672" y="50"/>
                </a:cubicBezTo>
                <a:cubicBezTo>
                  <a:pt x="597" y="165"/>
                  <a:pt x="597" y="165"/>
                  <a:pt x="597" y="165"/>
                </a:cubicBezTo>
                <a:cubicBezTo>
                  <a:pt x="462" y="190"/>
                  <a:pt x="462" y="190"/>
                  <a:pt x="462" y="190"/>
                </a:cubicBezTo>
                <a:cubicBezTo>
                  <a:pt x="436" y="325"/>
                  <a:pt x="436" y="325"/>
                  <a:pt x="436" y="325"/>
                </a:cubicBezTo>
                <a:cubicBezTo>
                  <a:pt x="321" y="400"/>
                  <a:pt x="321" y="400"/>
                  <a:pt x="321" y="400"/>
                </a:cubicBezTo>
                <a:cubicBezTo>
                  <a:pt x="349" y="535"/>
                  <a:pt x="349" y="535"/>
                  <a:pt x="349" y="535"/>
                </a:cubicBezTo>
                <a:cubicBezTo>
                  <a:pt x="294" y="617"/>
                  <a:pt x="294" y="617"/>
                  <a:pt x="294" y="617"/>
                </a:cubicBezTo>
                <a:lnTo>
                  <a:pt x="734" y="617"/>
                </a:lnTo>
                <a:close/>
                <a:moveTo>
                  <a:pt x="1385" y="478"/>
                </a:moveTo>
                <a:cubicBezTo>
                  <a:pt x="1390" y="493"/>
                  <a:pt x="1396" y="509"/>
                  <a:pt x="1400" y="524"/>
                </a:cubicBezTo>
                <a:cubicBezTo>
                  <a:pt x="1138" y="599"/>
                  <a:pt x="1138" y="599"/>
                  <a:pt x="1138" y="599"/>
                </a:cubicBezTo>
                <a:cubicBezTo>
                  <a:pt x="1136" y="592"/>
                  <a:pt x="1134" y="585"/>
                  <a:pt x="1131" y="578"/>
                </a:cubicBezTo>
                <a:lnTo>
                  <a:pt x="1385" y="478"/>
                </a:lnTo>
                <a:close/>
                <a:moveTo>
                  <a:pt x="1306" y="345"/>
                </a:moveTo>
                <a:cubicBezTo>
                  <a:pt x="1316" y="358"/>
                  <a:pt x="1326" y="370"/>
                  <a:pt x="1335" y="384"/>
                </a:cubicBezTo>
                <a:cubicBezTo>
                  <a:pt x="1109" y="535"/>
                  <a:pt x="1109" y="535"/>
                  <a:pt x="1109" y="535"/>
                </a:cubicBezTo>
                <a:cubicBezTo>
                  <a:pt x="1105" y="529"/>
                  <a:pt x="1100" y="523"/>
                  <a:pt x="1096" y="518"/>
                </a:cubicBezTo>
                <a:lnTo>
                  <a:pt x="1306" y="345"/>
                </a:lnTo>
                <a:close/>
                <a:moveTo>
                  <a:pt x="1190" y="242"/>
                </a:moveTo>
                <a:cubicBezTo>
                  <a:pt x="1203" y="251"/>
                  <a:pt x="1216" y="260"/>
                  <a:pt x="1229" y="270"/>
                </a:cubicBezTo>
                <a:cubicBezTo>
                  <a:pt x="1061" y="484"/>
                  <a:pt x="1061" y="484"/>
                  <a:pt x="1061" y="484"/>
                </a:cubicBezTo>
                <a:cubicBezTo>
                  <a:pt x="1055" y="480"/>
                  <a:pt x="1049" y="475"/>
                  <a:pt x="1043" y="472"/>
                </a:cubicBezTo>
                <a:lnTo>
                  <a:pt x="1190" y="242"/>
                </a:lnTo>
                <a:close/>
                <a:moveTo>
                  <a:pt x="992" y="392"/>
                </a:moveTo>
                <a:cubicBezTo>
                  <a:pt x="1046" y="180"/>
                  <a:pt x="1046" y="180"/>
                  <a:pt x="1046" y="180"/>
                </a:cubicBezTo>
                <a:cubicBezTo>
                  <a:pt x="1047" y="180"/>
                  <a:pt x="1047" y="180"/>
                  <a:pt x="1048" y="180"/>
                </a:cubicBezTo>
                <a:cubicBezTo>
                  <a:pt x="1063" y="184"/>
                  <a:pt x="1078" y="189"/>
                  <a:pt x="1093" y="194"/>
                </a:cubicBezTo>
                <a:cubicBezTo>
                  <a:pt x="1000" y="450"/>
                  <a:pt x="1000" y="450"/>
                  <a:pt x="1000" y="450"/>
                </a:cubicBezTo>
                <a:cubicBezTo>
                  <a:pt x="993" y="447"/>
                  <a:pt x="986" y="445"/>
                  <a:pt x="979" y="443"/>
                </a:cubicBezTo>
                <a:cubicBezTo>
                  <a:pt x="1048" y="180"/>
                  <a:pt x="1048" y="180"/>
                  <a:pt x="1048" y="180"/>
                </a:cubicBezTo>
                <a:lnTo>
                  <a:pt x="992" y="392"/>
                </a:lnTo>
                <a:close/>
                <a:moveTo>
                  <a:pt x="923" y="164"/>
                </a:moveTo>
                <a:cubicBezTo>
                  <a:pt x="929" y="164"/>
                  <a:pt x="935" y="165"/>
                  <a:pt x="942" y="165"/>
                </a:cubicBezTo>
                <a:cubicBezTo>
                  <a:pt x="931" y="436"/>
                  <a:pt x="931" y="436"/>
                  <a:pt x="931" y="436"/>
                </a:cubicBezTo>
                <a:cubicBezTo>
                  <a:pt x="928" y="436"/>
                  <a:pt x="926" y="436"/>
                  <a:pt x="923" y="436"/>
                </a:cubicBezTo>
                <a:cubicBezTo>
                  <a:pt x="918" y="436"/>
                  <a:pt x="914" y="436"/>
                  <a:pt x="909" y="437"/>
                </a:cubicBezTo>
                <a:cubicBezTo>
                  <a:pt x="893" y="165"/>
                  <a:pt x="893" y="165"/>
                  <a:pt x="893" y="165"/>
                </a:cubicBezTo>
                <a:cubicBezTo>
                  <a:pt x="903" y="165"/>
                  <a:pt x="913" y="164"/>
                  <a:pt x="923" y="164"/>
                </a:cubicBezTo>
                <a:close/>
                <a:moveTo>
                  <a:pt x="787" y="183"/>
                </a:moveTo>
                <a:cubicBezTo>
                  <a:pt x="862" y="445"/>
                  <a:pt x="862" y="445"/>
                  <a:pt x="862" y="445"/>
                </a:cubicBezTo>
                <a:cubicBezTo>
                  <a:pt x="855" y="447"/>
                  <a:pt x="848" y="449"/>
                  <a:pt x="841" y="452"/>
                </a:cubicBezTo>
                <a:cubicBezTo>
                  <a:pt x="741" y="199"/>
                  <a:pt x="741" y="199"/>
                  <a:pt x="741" y="199"/>
                </a:cubicBezTo>
                <a:cubicBezTo>
                  <a:pt x="756" y="193"/>
                  <a:pt x="772" y="188"/>
                  <a:pt x="787" y="183"/>
                </a:cubicBezTo>
                <a:close/>
                <a:moveTo>
                  <a:pt x="647" y="248"/>
                </a:moveTo>
                <a:cubicBezTo>
                  <a:pt x="798" y="474"/>
                  <a:pt x="798" y="474"/>
                  <a:pt x="798" y="474"/>
                </a:cubicBezTo>
                <a:cubicBezTo>
                  <a:pt x="792" y="478"/>
                  <a:pt x="786" y="483"/>
                  <a:pt x="781" y="487"/>
                </a:cubicBezTo>
                <a:cubicBezTo>
                  <a:pt x="608" y="277"/>
                  <a:pt x="608" y="277"/>
                  <a:pt x="608" y="277"/>
                </a:cubicBezTo>
                <a:cubicBezTo>
                  <a:pt x="620" y="267"/>
                  <a:pt x="633" y="257"/>
                  <a:pt x="647" y="248"/>
                </a:cubicBezTo>
                <a:close/>
                <a:moveTo>
                  <a:pt x="533" y="354"/>
                </a:moveTo>
                <a:cubicBezTo>
                  <a:pt x="747" y="522"/>
                  <a:pt x="747" y="522"/>
                  <a:pt x="747" y="522"/>
                </a:cubicBezTo>
                <a:cubicBezTo>
                  <a:pt x="742" y="528"/>
                  <a:pt x="738" y="534"/>
                  <a:pt x="734" y="540"/>
                </a:cubicBezTo>
                <a:cubicBezTo>
                  <a:pt x="505" y="393"/>
                  <a:pt x="505" y="393"/>
                  <a:pt x="505" y="393"/>
                </a:cubicBezTo>
                <a:cubicBezTo>
                  <a:pt x="514" y="380"/>
                  <a:pt x="523" y="367"/>
                  <a:pt x="533" y="354"/>
                </a:cubicBezTo>
                <a:close/>
                <a:moveTo>
                  <a:pt x="457" y="490"/>
                </a:moveTo>
                <a:cubicBezTo>
                  <a:pt x="713" y="583"/>
                  <a:pt x="713" y="583"/>
                  <a:pt x="713" y="583"/>
                </a:cubicBezTo>
                <a:cubicBezTo>
                  <a:pt x="710" y="590"/>
                  <a:pt x="708" y="597"/>
                  <a:pt x="706" y="605"/>
                </a:cubicBezTo>
                <a:cubicBezTo>
                  <a:pt x="657" y="591"/>
                  <a:pt x="657" y="591"/>
                  <a:pt x="657" y="591"/>
                </a:cubicBezTo>
                <a:cubicBezTo>
                  <a:pt x="441" y="543"/>
                  <a:pt x="441" y="543"/>
                  <a:pt x="441" y="543"/>
                </a:cubicBezTo>
                <a:cubicBezTo>
                  <a:pt x="445" y="525"/>
                  <a:pt x="451" y="507"/>
                  <a:pt x="457" y="490"/>
                </a:cubicBezTo>
                <a:close/>
                <a:moveTo>
                  <a:pt x="1836" y="636"/>
                </a:moveTo>
                <a:cubicBezTo>
                  <a:pt x="0" y="636"/>
                  <a:pt x="0" y="636"/>
                  <a:pt x="0" y="636"/>
                </a:cubicBezTo>
                <a:cubicBezTo>
                  <a:pt x="98" y="791"/>
                  <a:pt x="98" y="791"/>
                  <a:pt x="98" y="791"/>
                </a:cubicBezTo>
                <a:cubicBezTo>
                  <a:pt x="0" y="946"/>
                  <a:pt x="0" y="946"/>
                  <a:pt x="0" y="946"/>
                </a:cubicBezTo>
                <a:cubicBezTo>
                  <a:pt x="1836" y="946"/>
                  <a:pt x="1836" y="946"/>
                  <a:pt x="1836" y="946"/>
                </a:cubicBezTo>
                <a:cubicBezTo>
                  <a:pt x="1742" y="791"/>
                  <a:pt x="1742" y="791"/>
                  <a:pt x="1742" y="791"/>
                </a:cubicBezTo>
                <a:lnTo>
                  <a:pt x="1836" y="636"/>
                </a:lnTo>
                <a:close/>
                <a:moveTo>
                  <a:pt x="341" y="797"/>
                </a:moveTo>
                <a:cubicBezTo>
                  <a:pt x="341" y="812"/>
                  <a:pt x="338" y="824"/>
                  <a:pt x="332" y="836"/>
                </a:cubicBezTo>
                <a:cubicBezTo>
                  <a:pt x="326" y="847"/>
                  <a:pt x="318" y="855"/>
                  <a:pt x="308" y="861"/>
                </a:cubicBezTo>
                <a:cubicBezTo>
                  <a:pt x="297" y="867"/>
                  <a:pt x="285" y="870"/>
                  <a:pt x="271" y="870"/>
                </a:cubicBezTo>
                <a:cubicBezTo>
                  <a:pt x="228" y="870"/>
                  <a:pt x="228" y="870"/>
                  <a:pt x="228" y="870"/>
                </a:cubicBezTo>
                <a:cubicBezTo>
                  <a:pt x="228" y="710"/>
                  <a:pt x="228" y="710"/>
                  <a:pt x="228" y="710"/>
                </a:cubicBezTo>
                <a:cubicBezTo>
                  <a:pt x="272" y="710"/>
                  <a:pt x="272" y="710"/>
                  <a:pt x="272" y="710"/>
                </a:cubicBezTo>
                <a:cubicBezTo>
                  <a:pt x="285" y="710"/>
                  <a:pt x="297" y="713"/>
                  <a:pt x="308" y="719"/>
                </a:cubicBezTo>
                <a:cubicBezTo>
                  <a:pt x="318" y="725"/>
                  <a:pt x="326" y="733"/>
                  <a:pt x="332" y="745"/>
                </a:cubicBezTo>
                <a:cubicBezTo>
                  <a:pt x="338" y="756"/>
                  <a:pt x="341" y="768"/>
                  <a:pt x="341" y="783"/>
                </a:cubicBezTo>
                <a:lnTo>
                  <a:pt x="341" y="797"/>
                </a:lnTo>
                <a:close/>
                <a:moveTo>
                  <a:pt x="494" y="799"/>
                </a:moveTo>
                <a:cubicBezTo>
                  <a:pt x="494" y="814"/>
                  <a:pt x="491" y="826"/>
                  <a:pt x="486" y="838"/>
                </a:cubicBezTo>
                <a:cubicBezTo>
                  <a:pt x="481" y="849"/>
                  <a:pt x="474" y="857"/>
                  <a:pt x="464" y="863"/>
                </a:cubicBezTo>
                <a:cubicBezTo>
                  <a:pt x="455" y="869"/>
                  <a:pt x="444" y="872"/>
                  <a:pt x="431" y="872"/>
                </a:cubicBezTo>
                <a:cubicBezTo>
                  <a:pt x="413" y="872"/>
                  <a:pt x="398" y="866"/>
                  <a:pt x="386" y="852"/>
                </a:cubicBezTo>
                <a:cubicBezTo>
                  <a:pt x="375" y="839"/>
                  <a:pt x="369" y="821"/>
                  <a:pt x="369" y="798"/>
                </a:cubicBezTo>
                <a:cubicBezTo>
                  <a:pt x="369" y="782"/>
                  <a:pt x="369" y="782"/>
                  <a:pt x="369" y="782"/>
                </a:cubicBezTo>
                <a:cubicBezTo>
                  <a:pt x="369" y="767"/>
                  <a:pt x="371" y="754"/>
                  <a:pt x="377" y="743"/>
                </a:cubicBezTo>
                <a:cubicBezTo>
                  <a:pt x="382" y="731"/>
                  <a:pt x="389" y="723"/>
                  <a:pt x="399" y="717"/>
                </a:cubicBezTo>
                <a:cubicBezTo>
                  <a:pt x="408" y="711"/>
                  <a:pt x="419" y="708"/>
                  <a:pt x="431" y="708"/>
                </a:cubicBezTo>
                <a:cubicBezTo>
                  <a:pt x="444" y="708"/>
                  <a:pt x="454" y="711"/>
                  <a:pt x="464" y="717"/>
                </a:cubicBezTo>
                <a:cubicBezTo>
                  <a:pt x="473" y="723"/>
                  <a:pt x="481" y="731"/>
                  <a:pt x="486" y="742"/>
                </a:cubicBezTo>
                <a:cubicBezTo>
                  <a:pt x="491" y="753"/>
                  <a:pt x="494" y="765"/>
                  <a:pt x="494" y="780"/>
                </a:cubicBezTo>
                <a:lnTo>
                  <a:pt x="494" y="799"/>
                </a:lnTo>
                <a:close/>
                <a:moveTo>
                  <a:pt x="634" y="721"/>
                </a:moveTo>
                <a:cubicBezTo>
                  <a:pt x="579" y="721"/>
                  <a:pt x="579" y="721"/>
                  <a:pt x="579" y="721"/>
                </a:cubicBezTo>
                <a:cubicBezTo>
                  <a:pt x="579" y="870"/>
                  <a:pt x="579" y="870"/>
                  <a:pt x="579" y="870"/>
                </a:cubicBezTo>
                <a:cubicBezTo>
                  <a:pt x="565" y="870"/>
                  <a:pt x="565" y="870"/>
                  <a:pt x="565" y="870"/>
                </a:cubicBezTo>
                <a:cubicBezTo>
                  <a:pt x="565" y="721"/>
                  <a:pt x="565" y="721"/>
                  <a:pt x="565" y="721"/>
                </a:cubicBezTo>
                <a:cubicBezTo>
                  <a:pt x="510" y="721"/>
                  <a:pt x="510" y="721"/>
                  <a:pt x="510" y="721"/>
                </a:cubicBezTo>
                <a:cubicBezTo>
                  <a:pt x="510" y="710"/>
                  <a:pt x="510" y="710"/>
                  <a:pt x="510" y="710"/>
                </a:cubicBezTo>
                <a:cubicBezTo>
                  <a:pt x="634" y="710"/>
                  <a:pt x="634" y="710"/>
                  <a:pt x="634" y="710"/>
                </a:cubicBezTo>
                <a:lnTo>
                  <a:pt x="634" y="721"/>
                </a:lnTo>
                <a:close/>
                <a:moveTo>
                  <a:pt x="835" y="870"/>
                </a:moveTo>
                <a:cubicBezTo>
                  <a:pt x="802" y="870"/>
                  <a:pt x="802" y="870"/>
                  <a:pt x="802" y="870"/>
                </a:cubicBezTo>
                <a:cubicBezTo>
                  <a:pt x="737" y="765"/>
                  <a:pt x="737" y="765"/>
                  <a:pt x="737" y="765"/>
                </a:cubicBezTo>
                <a:cubicBezTo>
                  <a:pt x="737" y="870"/>
                  <a:pt x="737" y="870"/>
                  <a:pt x="737" y="870"/>
                </a:cubicBezTo>
                <a:cubicBezTo>
                  <a:pt x="704" y="870"/>
                  <a:pt x="704" y="870"/>
                  <a:pt x="704" y="870"/>
                </a:cubicBezTo>
                <a:cubicBezTo>
                  <a:pt x="704" y="710"/>
                  <a:pt x="704" y="710"/>
                  <a:pt x="704" y="710"/>
                </a:cubicBezTo>
                <a:cubicBezTo>
                  <a:pt x="737" y="710"/>
                  <a:pt x="737" y="710"/>
                  <a:pt x="737" y="710"/>
                </a:cubicBezTo>
                <a:cubicBezTo>
                  <a:pt x="802" y="816"/>
                  <a:pt x="802" y="816"/>
                  <a:pt x="802" y="816"/>
                </a:cubicBezTo>
                <a:cubicBezTo>
                  <a:pt x="802" y="710"/>
                  <a:pt x="802" y="710"/>
                  <a:pt x="802" y="710"/>
                </a:cubicBezTo>
                <a:cubicBezTo>
                  <a:pt x="835" y="710"/>
                  <a:pt x="835" y="710"/>
                  <a:pt x="835" y="710"/>
                </a:cubicBezTo>
                <a:lnTo>
                  <a:pt x="835" y="870"/>
                </a:lnTo>
                <a:close/>
                <a:moveTo>
                  <a:pt x="971" y="870"/>
                </a:moveTo>
                <a:cubicBezTo>
                  <a:pt x="864" y="870"/>
                  <a:pt x="864" y="870"/>
                  <a:pt x="864" y="870"/>
                </a:cubicBezTo>
                <a:cubicBezTo>
                  <a:pt x="864" y="710"/>
                  <a:pt x="864" y="710"/>
                  <a:pt x="864" y="710"/>
                </a:cubicBezTo>
                <a:cubicBezTo>
                  <a:pt x="971" y="710"/>
                  <a:pt x="971" y="710"/>
                  <a:pt x="971" y="710"/>
                </a:cubicBezTo>
                <a:cubicBezTo>
                  <a:pt x="971" y="737"/>
                  <a:pt x="971" y="737"/>
                  <a:pt x="971" y="737"/>
                </a:cubicBezTo>
                <a:cubicBezTo>
                  <a:pt x="897" y="737"/>
                  <a:pt x="897" y="737"/>
                  <a:pt x="897" y="737"/>
                </a:cubicBezTo>
                <a:cubicBezTo>
                  <a:pt x="897" y="775"/>
                  <a:pt x="897" y="775"/>
                  <a:pt x="897" y="775"/>
                </a:cubicBezTo>
                <a:cubicBezTo>
                  <a:pt x="960" y="775"/>
                  <a:pt x="960" y="775"/>
                  <a:pt x="960" y="775"/>
                </a:cubicBezTo>
                <a:cubicBezTo>
                  <a:pt x="960" y="801"/>
                  <a:pt x="960" y="801"/>
                  <a:pt x="960" y="801"/>
                </a:cubicBezTo>
                <a:cubicBezTo>
                  <a:pt x="897" y="801"/>
                  <a:pt x="897" y="801"/>
                  <a:pt x="897" y="801"/>
                </a:cubicBezTo>
                <a:cubicBezTo>
                  <a:pt x="897" y="844"/>
                  <a:pt x="897" y="844"/>
                  <a:pt x="897" y="844"/>
                </a:cubicBezTo>
                <a:cubicBezTo>
                  <a:pt x="971" y="844"/>
                  <a:pt x="971" y="844"/>
                  <a:pt x="971" y="844"/>
                </a:cubicBezTo>
                <a:lnTo>
                  <a:pt x="971" y="870"/>
                </a:lnTo>
                <a:close/>
                <a:moveTo>
                  <a:pt x="1113" y="737"/>
                </a:moveTo>
                <a:cubicBezTo>
                  <a:pt x="1064" y="737"/>
                  <a:pt x="1064" y="737"/>
                  <a:pt x="1064" y="737"/>
                </a:cubicBezTo>
                <a:cubicBezTo>
                  <a:pt x="1064" y="870"/>
                  <a:pt x="1064" y="870"/>
                  <a:pt x="1064" y="870"/>
                </a:cubicBezTo>
                <a:cubicBezTo>
                  <a:pt x="1031" y="870"/>
                  <a:pt x="1031" y="870"/>
                  <a:pt x="1031" y="870"/>
                </a:cubicBezTo>
                <a:cubicBezTo>
                  <a:pt x="1031" y="737"/>
                  <a:pt x="1031" y="737"/>
                  <a:pt x="1031" y="737"/>
                </a:cubicBezTo>
                <a:cubicBezTo>
                  <a:pt x="983" y="737"/>
                  <a:pt x="983" y="737"/>
                  <a:pt x="983" y="737"/>
                </a:cubicBezTo>
                <a:cubicBezTo>
                  <a:pt x="983" y="710"/>
                  <a:pt x="983" y="710"/>
                  <a:pt x="983" y="710"/>
                </a:cubicBezTo>
                <a:cubicBezTo>
                  <a:pt x="1113" y="710"/>
                  <a:pt x="1113" y="710"/>
                  <a:pt x="1113" y="710"/>
                </a:cubicBezTo>
                <a:lnTo>
                  <a:pt x="1113" y="737"/>
                </a:lnTo>
                <a:close/>
                <a:moveTo>
                  <a:pt x="1342" y="870"/>
                </a:moveTo>
                <a:cubicBezTo>
                  <a:pt x="1329" y="870"/>
                  <a:pt x="1329" y="870"/>
                  <a:pt x="1329" y="870"/>
                </a:cubicBezTo>
                <a:cubicBezTo>
                  <a:pt x="1329" y="800"/>
                  <a:pt x="1329" y="800"/>
                  <a:pt x="1329" y="800"/>
                </a:cubicBezTo>
                <a:cubicBezTo>
                  <a:pt x="1330" y="729"/>
                  <a:pt x="1330" y="729"/>
                  <a:pt x="1330" y="729"/>
                </a:cubicBezTo>
                <a:cubicBezTo>
                  <a:pt x="1270" y="870"/>
                  <a:pt x="1270" y="870"/>
                  <a:pt x="1270" y="870"/>
                </a:cubicBezTo>
                <a:cubicBezTo>
                  <a:pt x="1260" y="870"/>
                  <a:pt x="1260" y="870"/>
                  <a:pt x="1260" y="870"/>
                </a:cubicBezTo>
                <a:cubicBezTo>
                  <a:pt x="1200" y="729"/>
                  <a:pt x="1200" y="729"/>
                  <a:pt x="1200" y="729"/>
                </a:cubicBezTo>
                <a:cubicBezTo>
                  <a:pt x="1201" y="800"/>
                  <a:pt x="1201" y="800"/>
                  <a:pt x="1201" y="800"/>
                </a:cubicBezTo>
                <a:cubicBezTo>
                  <a:pt x="1201" y="870"/>
                  <a:pt x="1201" y="870"/>
                  <a:pt x="1201" y="870"/>
                </a:cubicBezTo>
                <a:cubicBezTo>
                  <a:pt x="1188" y="870"/>
                  <a:pt x="1188" y="870"/>
                  <a:pt x="1188" y="870"/>
                </a:cubicBezTo>
                <a:cubicBezTo>
                  <a:pt x="1188" y="710"/>
                  <a:pt x="1188" y="710"/>
                  <a:pt x="1188" y="710"/>
                </a:cubicBezTo>
                <a:cubicBezTo>
                  <a:pt x="1206" y="710"/>
                  <a:pt x="1206" y="710"/>
                  <a:pt x="1206" y="710"/>
                </a:cubicBezTo>
                <a:cubicBezTo>
                  <a:pt x="1265" y="851"/>
                  <a:pt x="1265" y="851"/>
                  <a:pt x="1265" y="851"/>
                </a:cubicBezTo>
                <a:cubicBezTo>
                  <a:pt x="1324" y="710"/>
                  <a:pt x="1324" y="710"/>
                  <a:pt x="1324" y="710"/>
                </a:cubicBezTo>
                <a:cubicBezTo>
                  <a:pt x="1342" y="710"/>
                  <a:pt x="1342" y="710"/>
                  <a:pt x="1342" y="710"/>
                </a:cubicBezTo>
                <a:lnTo>
                  <a:pt x="1342" y="870"/>
                </a:lnTo>
                <a:close/>
                <a:moveTo>
                  <a:pt x="1476" y="870"/>
                </a:moveTo>
                <a:cubicBezTo>
                  <a:pt x="1383" y="870"/>
                  <a:pt x="1383" y="870"/>
                  <a:pt x="1383" y="870"/>
                </a:cubicBezTo>
                <a:cubicBezTo>
                  <a:pt x="1383" y="710"/>
                  <a:pt x="1383" y="710"/>
                  <a:pt x="1383" y="710"/>
                </a:cubicBezTo>
                <a:cubicBezTo>
                  <a:pt x="1397" y="710"/>
                  <a:pt x="1397" y="710"/>
                  <a:pt x="1397" y="710"/>
                </a:cubicBezTo>
                <a:cubicBezTo>
                  <a:pt x="1397" y="859"/>
                  <a:pt x="1397" y="859"/>
                  <a:pt x="1397" y="859"/>
                </a:cubicBezTo>
                <a:cubicBezTo>
                  <a:pt x="1476" y="859"/>
                  <a:pt x="1476" y="859"/>
                  <a:pt x="1476" y="859"/>
                </a:cubicBezTo>
                <a:lnTo>
                  <a:pt x="1476" y="870"/>
                </a:lnTo>
                <a:close/>
                <a:moveTo>
                  <a:pt x="1611" y="851"/>
                </a:moveTo>
                <a:cubicBezTo>
                  <a:pt x="1606" y="858"/>
                  <a:pt x="1599" y="863"/>
                  <a:pt x="1588" y="867"/>
                </a:cubicBezTo>
                <a:cubicBezTo>
                  <a:pt x="1578" y="871"/>
                  <a:pt x="1567" y="872"/>
                  <a:pt x="1555" y="872"/>
                </a:cubicBezTo>
                <a:cubicBezTo>
                  <a:pt x="1542" y="872"/>
                  <a:pt x="1531" y="869"/>
                  <a:pt x="1521" y="863"/>
                </a:cubicBezTo>
                <a:cubicBezTo>
                  <a:pt x="1512" y="857"/>
                  <a:pt x="1504" y="849"/>
                  <a:pt x="1499" y="838"/>
                </a:cubicBezTo>
                <a:cubicBezTo>
                  <a:pt x="1493" y="827"/>
                  <a:pt x="1491" y="814"/>
                  <a:pt x="1490" y="800"/>
                </a:cubicBezTo>
                <a:cubicBezTo>
                  <a:pt x="1490" y="780"/>
                  <a:pt x="1490" y="780"/>
                  <a:pt x="1490" y="780"/>
                </a:cubicBezTo>
                <a:cubicBezTo>
                  <a:pt x="1490" y="757"/>
                  <a:pt x="1496" y="740"/>
                  <a:pt x="1507" y="727"/>
                </a:cubicBezTo>
                <a:cubicBezTo>
                  <a:pt x="1519" y="714"/>
                  <a:pt x="1534" y="708"/>
                  <a:pt x="1553" y="708"/>
                </a:cubicBezTo>
                <a:cubicBezTo>
                  <a:pt x="1569" y="708"/>
                  <a:pt x="1582" y="712"/>
                  <a:pt x="1593" y="720"/>
                </a:cubicBezTo>
                <a:cubicBezTo>
                  <a:pt x="1603" y="729"/>
                  <a:pt x="1609" y="740"/>
                  <a:pt x="1610" y="755"/>
                </a:cubicBezTo>
                <a:cubicBezTo>
                  <a:pt x="1597" y="755"/>
                  <a:pt x="1597" y="755"/>
                  <a:pt x="1597" y="755"/>
                </a:cubicBezTo>
                <a:cubicBezTo>
                  <a:pt x="1595" y="743"/>
                  <a:pt x="1590" y="734"/>
                  <a:pt x="1583" y="728"/>
                </a:cubicBezTo>
                <a:cubicBezTo>
                  <a:pt x="1575" y="722"/>
                  <a:pt x="1565" y="719"/>
                  <a:pt x="1553" y="719"/>
                </a:cubicBezTo>
                <a:cubicBezTo>
                  <a:pt x="1538" y="719"/>
                  <a:pt x="1526" y="724"/>
                  <a:pt x="1517" y="735"/>
                </a:cubicBezTo>
                <a:cubicBezTo>
                  <a:pt x="1508" y="746"/>
                  <a:pt x="1504" y="761"/>
                  <a:pt x="1504" y="780"/>
                </a:cubicBezTo>
                <a:cubicBezTo>
                  <a:pt x="1504" y="799"/>
                  <a:pt x="1504" y="799"/>
                  <a:pt x="1504" y="799"/>
                </a:cubicBezTo>
                <a:cubicBezTo>
                  <a:pt x="1504" y="811"/>
                  <a:pt x="1506" y="822"/>
                  <a:pt x="1510" y="832"/>
                </a:cubicBezTo>
                <a:cubicBezTo>
                  <a:pt x="1514" y="841"/>
                  <a:pt x="1520" y="848"/>
                  <a:pt x="1528" y="853"/>
                </a:cubicBezTo>
                <a:cubicBezTo>
                  <a:pt x="1536" y="858"/>
                  <a:pt x="1545" y="861"/>
                  <a:pt x="1555" y="861"/>
                </a:cubicBezTo>
                <a:cubicBezTo>
                  <a:pt x="1567" y="861"/>
                  <a:pt x="1577" y="859"/>
                  <a:pt x="1585" y="855"/>
                </a:cubicBezTo>
                <a:cubicBezTo>
                  <a:pt x="1590" y="853"/>
                  <a:pt x="1594" y="850"/>
                  <a:pt x="1597" y="847"/>
                </a:cubicBezTo>
                <a:cubicBezTo>
                  <a:pt x="1597" y="806"/>
                  <a:pt x="1597" y="806"/>
                  <a:pt x="1597" y="806"/>
                </a:cubicBezTo>
                <a:cubicBezTo>
                  <a:pt x="1554" y="806"/>
                  <a:pt x="1554" y="806"/>
                  <a:pt x="1554" y="806"/>
                </a:cubicBezTo>
                <a:cubicBezTo>
                  <a:pt x="1554" y="794"/>
                  <a:pt x="1554" y="794"/>
                  <a:pt x="1554" y="794"/>
                </a:cubicBezTo>
                <a:cubicBezTo>
                  <a:pt x="1611" y="794"/>
                  <a:pt x="1611" y="794"/>
                  <a:pt x="1611" y="794"/>
                </a:cubicBezTo>
                <a:lnTo>
                  <a:pt x="1611" y="851"/>
                </a:lnTo>
                <a:close/>
                <a:moveTo>
                  <a:pt x="436" y="972"/>
                </a:moveTo>
                <a:cubicBezTo>
                  <a:pt x="462" y="1107"/>
                  <a:pt x="462" y="1107"/>
                  <a:pt x="462" y="1107"/>
                </a:cubicBezTo>
                <a:cubicBezTo>
                  <a:pt x="597" y="1132"/>
                  <a:pt x="597" y="1132"/>
                  <a:pt x="597" y="1132"/>
                </a:cubicBezTo>
                <a:cubicBezTo>
                  <a:pt x="672" y="1247"/>
                  <a:pt x="672" y="1247"/>
                  <a:pt x="672" y="1247"/>
                </a:cubicBezTo>
                <a:cubicBezTo>
                  <a:pt x="806" y="1219"/>
                  <a:pt x="806" y="1219"/>
                  <a:pt x="806" y="1219"/>
                </a:cubicBezTo>
                <a:cubicBezTo>
                  <a:pt x="920" y="1296"/>
                  <a:pt x="920" y="1296"/>
                  <a:pt x="920" y="1296"/>
                </a:cubicBezTo>
                <a:cubicBezTo>
                  <a:pt x="1033" y="1219"/>
                  <a:pt x="1033" y="1219"/>
                  <a:pt x="1033" y="1219"/>
                </a:cubicBezTo>
                <a:cubicBezTo>
                  <a:pt x="1168" y="1247"/>
                  <a:pt x="1168" y="1247"/>
                  <a:pt x="1168" y="1247"/>
                </a:cubicBezTo>
                <a:cubicBezTo>
                  <a:pt x="1243" y="1132"/>
                  <a:pt x="1243" y="1132"/>
                  <a:pt x="1243" y="1132"/>
                </a:cubicBezTo>
                <a:cubicBezTo>
                  <a:pt x="1378" y="1107"/>
                  <a:pt x="1378" y="1107"/>
                  <a:pt x="1378" y="1107"/>
                </a:cubicBezTo>
                <a:cubicBezTo>
                  <a:pt x="1404" y="972"/>
                  <a:pt x="1404" y="972"/>
                  <a:pt x="1404" y="972"/>
                </a:cubicBezTo>
                <a:cubicBezTo>
                  <a:pt x="1413" y="965"/>
                  <a:pt x="1413" y="965"/>
                  <a:pt x="1413" y="965"/>
                </a:cubicBezTo>
                <a:cubicBezTo>
                  <a:pt x="427" y="965"/>
                  <a:pt x="427" y="965"/>
                  <a:pt x="427" y="965"/>
                </a:cubicBezTo>
                <a:lnTo>
                  <a:pt x="436" y="972"/>
                </a:lnTo>
                <a:close/>
                <a:moveTo>
                  <a:pt x="923" y="1156"/>
                </a:moveTo>
                <a:cubicBezTo>
                  <a:pt x="859" y="1156"/>
                  <a:pt x="796" y="1144"/>
                  <a:pt x="738" y="1121"/>
                </a:cubicBezTo>
                <a:cubicBezTo>
                  <a:pt x="753" y="1111"/>
                  <a:pt x="772" y="1102"/>
                  <a:pt x="800" y="1102"/>
                </a:cubicBezTo>
                <a:cubicBezTo>
                  <a:pt x="840" y="1102"/>
                  <a:pt x="861" y="1119"/>
                  <a:pt x="877" y="1132"/>
                </a:cubicBezTo>
                <a:cubicBezTo>
                  <a:pt x="892" y="1145"/>
                  <a:pt x="903" y="1153"/>
                  <a:pt x="928" y="1153"/>
                </a:cubicBezTo>
                <a:cubicBezTo>
                  <a:pt x="952" y="1153"/>
                  <a:pt x="963" y="1145"/>
                  <a:pt x="978" y="1132"/>
                </a:cubicBezTo>
                <a:cubicBezTo>
                  <a:pt x="995" y="1119"/>
                  <a:pt x="1016" y="1102"/>
                  <a:pt x="1055" y="1102"/>
                </a:cubicBezTo>
                <a:cubicBezTo>
                  <a:pt x="1081" y="1102"/>
                  <a:pt x="1099" y="1109"/>
                  <a:pt x="1113" y="1118"/>
                </a:cubicBezTo>
                <a:cubicBezTo>
                  <a:pt x="1054" y="1143"/>
                  <a:pt x="989" y="1156"/>
                  <a:pt x="923" y="1156"/>
                </a:cubicBezTo>
                <a:close/>
                <a:moveTo>
                  <a:pt x="623" y="1016"/>
                </a:moveTo>
                <a:cubicBezTo>
                  <a:pt x="638" y="1028"/>
                  <a:pt x="649" y="1037"/>
                  <a:pt x="673" y="1037"/>
                </a:cubicBezTo>
                <a:cubicBezTo>
                  <a:pt x="697" y="1037"/>
                  <a:pt x="708" y="1028"/>
                  <a:pt x="723" y="1016"/>
                </a:cubicBezTo>
                <a:cubicBezTo>
                  <a:pt x="740" y="1002"/>
                  <a:pt x="761" y="985"/>
                  <a:pt x="800" y="985"/>
                </a:cubicBezTo>
                <a:cubicBezTo>
                  <a:pt x="840" y="985"/>
                  <a:pt x="861" y="1002"/>
                  <a:pt x="877" y="1016"/>
                </a:cubicBezTo>
                <a:cubicBezTo>
                  <a:pt x="892" y="1028"/>
                  <a:pt x="903" y="1037"/>
                  <a:pt x="928" y="1037"/>
                </a:cubicBezTo>
                <a:cubicBezTo>
                  <a:pt x="952" y="1037"/>
                  <a:pt x="963" y="1028"/>
                  <a:pt x="978" y="1016"/>
                </a:cubicBezTo>
                <a:cubicBezTo>
                  <a:pt x="995" y="1002"/>
                  <a:pt x="1016" y="985"/>
                  <a:pt x="1055" y="985"/>
                </a:cubicBezTo>
                <a:cubicBezTo>
                  <a:pt x="1094" y="985"/>
                  <a:pt x="1115" y="1002"/>
                  <a:pt x="1132" y="1016"/>
                </a:cubicBezTo>
                <a:cubicBezTo>
                  <a:pt x="1147" y="1028"/>
                  <a:pt x="1158" y="1037"/>
                  <a:pt x="1182" y="1037"/>
                </a:cubicBezTo>
                <a:cubicBezTo>
                  <a:pt x="1207" y="1037"/>
                  <a:pt x="1218" y="1028"/>
                  <a:pt x="1233" y="1016"/>
                </a:cubicBezTo>
                <a:cubicBezTo>
                  <a:pt x="1248" y="1004"/>
                  <a:pt x="1266" y="989"/>
                  <a:pt x="1297" y="986"/>
                </a:cubicBezTo>
                <a:cubicBezTo>
                  <a:pt x="1289" y="994"/>
                  <a:pt x="1282" y="1003"/>
                  <a:pt x="1274" y="1011"/>
                </a:cubicBezTo>
                <a:cubicBezTo>
                  <a:pt x="1247" y="1037"/>
                  <a:pt x="1219" y="1060"/>
                  <a:pt x="1188" y="1079"/>
                </a:cubicBezTo>
                <a:cubicBezTo>
                  <a:pt x="1186" y="1079"/>
                  <a:pt x="1184" y="1079"/>
                  <a:pt x="1182" y="1079"/>
                </a:cubicBezTo>
                <a:cubicBezTo>
                  <a:pt x="1143" y="1079"/>
                  <a:pt x="1122" y="1062"/>
                  <a:pt x="1105" y="1049"/>
                </a:cubicBezTo>
                <a:cubicBezTo>
                  <a:pt x="1090" y="1037"/>
                  <a:pt x="1079" y="1028"/>
                  <a:pt x="1055" y="1028"/>
                </a:cubicBezTo>
                <a:cubicBezTo>
                  <a:pt x="1031" y="1028"/>
                  <a:pt x="1020" y="1037"/>
                  <a:pt x="1005" y="1049"/>
                </a:cubicBezTo>
                <a:cubicBezTo>
                  <a:pt x="988" y="1062"/>
                  <a:pt x="967" y="1079"/>
                  <a:pt x="928" y="1079"/>
                </a:cubicBezTo>
                <a:cubicBezTo>
                  <a:pt x="888" y="1079"/>
                  <a:pt x="867" y="1062"/>
                  <a:pt x="851" y="1049"/>
                </a:cubicBezTo>
                <a:cubicBezTo>
                  <a:pt x="835" y="1037"/>
                  <a:pt x="825" y="1028"/>
                  <a:pt x="800" y="1028"/>
                </a:cubicBezTo>
                <a:cubicBezTo>
                  <a:pt x="776" y="1028"/>
                  <a:pt x="765" y="1037"/>
                  <a:pt x="750" y="1049"/>
                </a:cubicBezTo>
                <a:cubicBezTo>
                  <a:pt x="733" y="1062"/>
                  <a:pt x="712" y="1079"/>
                  <a:pt x="673" y="1079"/>
                </a:cubicBezTo>
                <a:cubicBezTo>
                  <a:pt x="667" y="1079"/>
                  <a:pt x="661" y="1079"/>
                  <a:pt x="656" y="1078"/>
                </a:cubicBezTo>
                <a:cubicBezTo>
                  <a:pt x="626" y="1059"/>
                  <a:pt x="598" y="1037"/>
                  <a:pt x="572" y="1011"/>
                </a:cubicBezTo>
                <a:cubicBezTo>
                  <a:pt x="564" y="1003"/>
                  <a:pt x="556" y="994"/>
                  <a:pt x="549" y="985"/>
                </a:cubicBezTo>
                <a:cubicBezTo>
                  <a:pt x="586" y="986"/>
                  <a:pt x="606" y="1003"/>
                  <a:pt x="623" y="1016"/>
                </a:cubicBezTo>
                <a:close/>
                <a:moveTo>
                  <a:pt x="467" y="736"/>
                </a:moveTo>
                <a:cubicBezTo>
                  <a:pt x="476" y="747"/>
                  <a:pt x="480" y="762"/>
                  <a:pt x="480" y="781"/>
                </a:cubicBezTo>
                <a:cubicBezTo>
                  <a:pt x="480" y="798"/>
                  <a:pt x="480" y="798"/>
                  <a:pt x="480" y="798"/>
                </a:cubicBezTo>
                <a:cubicBezTo>
                  <a:pt x="480" y="818"/>
                  <a:pt x="476" y="833"/>
                  <a:pt x="467" y="844"/>
                </a:cubicBezTo>
                <a:cubicBezTo>
                  <a:pt x="459" y="855"/>
                  <a:pt x="447" y="861"/>
                  <a:pt x="431" y="861"/>
                </a:cubicBezTo>
                <a:cubicBezTo>
                  <a:pt x="416" y="861"/>
                  <a:pt x="404" y="855"/>
                  <a:pt x="396" y="844"/>
                </a:cubicBezTo>
                <a:cubicBezTo>
                  <a:pt x="387" y="833"/>
                  <a:pt x="382" y="818"/>
                  <a:pt x="382" y="799"/>
                </a:cubicBezTo>
                <a:cubicBezTo>
                  <a:pt x="382" y="782"/>
                  <a:pt x="382" y="782"/>
                  <a:pt x="382" y="782"/>
                </a:cubicBezTo>
                <a:cubicBezTo>
                  <a:pt x="382" y="762"/>
                  <a:pt x="387" y="747"/>
                  <a:pt x="396" y="736"/>
                </a:cubicBezTo>
                <a:cubicBezTo>
                  <a:pt x="404" y="725"/>
                  <a:pt x="416" y="720"/>
                  <a:pt x="431" y="720"/>
                </a:cubicBezTo>
                <a:cubicBezTo>
                  <a:pt x="446" y="720"/>
                  <a:pt x="458" y="725"/>
                  <a:pt x="467" y="736"/>
                </a:cubicBezTo>
                <a:close/>
                <a:moveTo>
                  <a:pt x="312" y="738"/>
                </a:moveTo>
                <a:cubicBezTo>
                  <a:pt x="322" y="749"/>
                  <a:pt x="327" y="764"/>
                  <a:pt x="327" y="782"/>
                </a:cubicBezTo>
                <a:cubicBezTo>
                  <a:pt x="327" y="796"/>
                  <a:pt x="327" y="796"/>
                  <a:pt x="327" y="796"/>
                </a:cubicBezTo>
                <a:cubicBezTo>
                  <a:pt x="327" y="816"/>
                  <a:pt x="322" y="831"/>
                  <a:pt x="312" y="842"/>
                </a:cubicBezTo>
                <a:cubicBezTo>
                  <a:pt x="302" y="853"/>
                  <a:pt x="288" y="859"/>
                  <a:pt x="271" y="859"/>
                </a:cubicBezTo>
                <a:cubicBezTo>
                  <a:pt x="241" y="859"/>
                  <a:pt x="241" y="859"/>
                  <a:pt x="241" y="859"/>
                </a:cubicBezTo>
                <a:cubicBezTo>
                  <a:pt x="241" y="721"/>
                  <a:pt x="241" y="721"/>
                  <a:pt x="241" y="721"/>
                </a:cubicBezTo>
                <a:cubicBezTo>
                  <a:pt x="273" y="721"/>
                  <a:pt x="273" y="721"/>
                  <a:pt x="273" y="721"/>
                </a:cubicBezTo>
                <a:cubicBezTo>
                  <a:pt x="289" y="721"/>
                  <a:pt x="302" y="727"/>
                  <a:pt x="312" y="738"/>
                </a:cubicBezTo>
                <a:close/>
                <a:moveTo>
                  <a:pt x="263" y="1133"/>
                </a:moveTo>
                <a:cubicBezTo>
                  <a:pt x="238" y="1098"/>
                  <a:pt x="238" y="1098"/>
                  <a:pt x="238" y="1098"/>
                </a:cubicBezTo>
                <a:cubicBezTo>
                  <a:pt x="252" y="1087"/>
                  <a:pt x="252" y="1087"/>
                  <a:pt x="252" y="1087"/>
                </a:cubicBezTo>
                <a:cubicBezTo>
                  <a:pt x="277" y="1123"/>
                  <a:pt x="277" y="1123"/>
                  <a:pt x="277" y="1123"/>
                </a:cubicBezTo>
                <a:lnTo>
                  <a:pt x="263" y="1133"/>
                </a:lnTo>
                <a:close/>
                <a:moveTo>
                  <a:pt x="308" y="1247"/>
                </a:moveTo>
                <a:cubicBezTo>
                  <a:pt x="292" y="1231"/>
                  <a:pt x="292" y="1231"/>
                  <a:pt x="292" y="1231"/>
                </a:cubicBezTo>
                <a:cubicBezTo>
                  <a:pt x="356" y="1171"/>
                  <a:pt x="356" y="1171"/>
                  <a:pt x="356" y="1171"/>
                </a:cubicBezTo>
                <a:cubicBezTo>
                  <a:pt x="331" y="1157"/>
                  <a:pt x="331" y="1157"/>
                  <a:pt x="331" y="1157"/>
                </a:cubicBezTo>
                <a:cubicBezTo>
                  <a:pt x="344" y="1145"/>
                  <a:pt x="344" y="1145"/>
                  <a:pt x="344" y="1145"/>
                </a:cubicBezTo>
                <a:cubicBezTo>
                  <a:pt x="389" y="1168"/>
                  <a:pt x="389" y="1168"/>
                  <a:pt x="389" y="1168"/>
                </a:cubicBezTo>
                <a:cubicBezTo>
                  <a:pt x="390" y="1169"/>
                  <a:pt x="390" y="1169"/>
                  <a:pt x="390" y="1169"/>
                </a:cubicBezTo>
                <a:lnTo>
                  <a:pt x="308" y="1247"/>
                </a:lnTo>
                <a:close/>
                <a:moveTo>
                  <a:pt x="427" y="1291"/>
                </a:moveTo>
                <a:cubicBezTo>
                  <a:pt x="417" y="1303"/>
                  <a:pt x="406" y="1310"/>
                  <a:pt x="396" y="1312"/>
                </a:cubicBezTo>
                <a:cubicBezTo>
                  <a:pt x="386" y="1314"/>
                  <a:pt x="376" y="1312"/>
                  <a:pt x="366" y="1303"/>
                </a:cubicBezTo>
                <a:cubicBezTo>
                  <a:pt x="357" y="1295"/>
                  <a:pt x="352" y="1286"/>
                  <a:pt x="353" y="1276"/>
                </a:cubicBezTo>
                <a:cubicBezTo>
                  <a:pt x="353" y="1265"/>
                  <a:pt x="358" y="1254"/>
                  <a:pt x="368" y="1243"/>
                </a:cubicBezTo>
                <a:cubicBezTo>
                  <a:pt x="381" y="1227"/>
                  <a:pt x="381" y="1227"/>
                  <a:pt x="381" y="1227"/>
                </a:cubicBezTo>
                <a:cubicBezTo>
                  <a:pt x="391" y="1215"/>
                  <a:pt x="402" y="1208"/>
                  <a:pt x="412" y="1206"/>
                </a:cubicBezTo>
                <a:cubicBezTo>
                  <a:pt x="422" y="1204"/>
                  <a:pt x="432" y="1207"/>
                  <a:pt x="441" y="1215"/>
                </a:cubicBezTo>
                <a:cubicBezTo>
                  <a:pt x="451" y="1222"/>
                  <a:pt x="455" y="1232"/>
                  <a:pt x="455" y="1242"/>
                </a:cubicBezTo>
                <a:cubicBezTo>
                  <a:pt x="455" y="1253"/>
                  <a:pt x="450" y="1264"/>
                  <a:pt x="440" y="1275"/>
                </a:cubicBezTo>
                <a:lnTo>
                  <a:pt x="427" y="1291"/>
                </a:lnTo>
                <a:close/>
                <a:moveTo>
                  <a:pt x="424" y="1259"/>
                </a:moveTo>
                <a:cubicBezTo>
                  <a:pt x="431" y="1252"/>
                  <a:pt x="434" y="1246"/>
                  <a:pt x="435" y="1241"/>
                </a:cubicBezTo>
                <a:cubicBezTo>
                  <a:pt x="436" y="1236"/>
                  <a:pt x="434" y="1232"/>
                  <a:pt x="430" y="1228"/>
                </a:cubicBezTo>
                <a:cubicBezTo>
                  <a:pt x="426" y="1225"/>
                  <a:pt x="421" y="1224"/>
                  <a:pt x="417" y="1225"/>
                </a:cubicBezTo>
                <a:cubicBezTo>
                  <a:pt x="412" y="1227"/>
                  <a:pt x="407" y="1231"/>
                  <a:pt x="401" y="1237"/>
                </a:cubicBezTo>
                <a:cubicBezTo>
                  <a:pt x="384" y="1259"/>
                  <a:pt x="384" y="1259"/>
                  <a:pt x="384" y="1259"/>
                </a:cubicBezTo>
                <a:cubicBezTo>
                  <a:pt x="378" y="1266"/>
                  <a:pt x="374" y="1272"/>
                  <a:pt x="373" y="1277"/>
                </a:cubicBezTo>
                <a:cubicBezTo>
                  <a:pt x="372" y="1282"/>
                  <a:pt x="374" y="1286"/>
                  <a:pt x="378" y="1290"/>
                </a:cubicBezTo>
                <a:cubicBezTo>
                  <a:pt x="382" y="1293"/>
                  <a:pt x="387" y="1294"/>
                  <a:pt x="391" y="1292"/>
                </a:cubicBezTo>
                <a:cubicBezTo>
                  <a:pt x="396" y="1291"/>
                  <a:pt x="401" y="1286"/>
                  <a:pt x="407" y="1280"/>
                </a:cubicBezTo>
                <a:lnTo>
                  <a:pt x="424" y="1259"/>
                </a:lnTo>
                <a:close/>
                <a:moveTo>
                  <a:pt x="451" y="1366"/>
                </a:moveTo>
                <a:cubicBezTo>
                  <a:pt x="509" y="1268"/>
                  <a:pt x="509" y="1268"/>
                  <a:pt x="509" y="1268"/>
                </a:cubicBezTo>
                <a:cubicBezTo>
                  <a:pt x="539" y="1286"/>
                  <a:pt x="539" y="1286"/>
                  <a:pt x="539" y="1286"/>
                </a:cubicBezTo>
                <a:cubicBezTo>
                  <a:pt x="547" y="1291"/>
                  <a:pt x="554" y="1297"/>
                  <a:pt x="558" y="1305"/>
                </a:cubicBezTo>
                <a:cubicBezTo>
                  <a:pt x="563" y="1313"/>
                  <a:pt x="565" y="1322"/>
                  <a:pt x="564" y="1331"/>
                </a:cubicBezTo>
                <a:cubicBezTo>
                  <a:pt x="564" y="1340"/>
                  <a:pt x="561" y="1350"/>
                  <a:pt x="556" y="1359"/>
                </a:cubicBezTo>
                <a:cubicBezTo>
                  <a:pt x="553" y="1363"/>
                  <a:pt x="553" y="1363"/>
                  <a:pt x="553" y="1363"/>
                </a:cubicBezTo>
                <a:cubicBezTo>
                  <a:pt x="548" y="1372"/>
                  <a:pt x="541" y="1379"/>
                  <a:pt x="533" y="1384"/>
                </a:cubicBezTo>
                <a:cubicBezTo>
                  <a:pt x="525" y="1389"/>
                  <a:pt x="517" y="1391"/>
                  <a:pt x="508" y="1391"/>
                </a:cubicBezTo>
                <a:cubicBezTo>
                  <a:pt x="499" y="1391"/>
                  <a:pt x="490" y="1389"/>
                  <a:pt x="481" y="1384"/>
                </a:cubicBezTo>
                <a:lnTo>
                  <a:pt x="451" y="1366"/>
                </a:lnTo>
                <a:close/>
                <a:moveTo>
                  <a:pt x="519" y="1296"/>
                </a:moveTo>
                <a:cubicBezTo>
                  <a:pt x="481" y="1362"/>
                  <a:pt x="481" y="1362"/>
                  <a:pt x="481" y="1362"/>
                </a:cubicBezTo>
                <a:cubicBezTo>
                  <a:pt x="491" y="1367"/>
                  <a:pt x="491" y="1367"/>
                  <a:pt x="491" y="1367"/>
                </a:cubicBezTo>
                <a:cubicBezTo>
                  <a:pt x="498" y="1372"/>
                  <a:pt x="506" y="1373"/>
                  <a:pt x="513" y="1370"/>
                </a:cubicBezTo>
                <a:cubicBezTo>
                  <a:pt x="520" y="1368"/>
                  <a:pt x="527" y="1361"/>
                  <a:pt x="532" y="1352"/>
                </a:cubicBezTo>
                <a:cubicBezTo>
                  <a:pt x="535" y="1347"/>
                  <a:pt x="535" y="1347"/>
                  <a:pt x="535" y="1347"/>
                </a:cubicBezTo>
                <a:cubicBezTo>
                  <a:pt x="541" y="1337"/>
                  <a:pt x="544" y="1328"/>
                  <a:pt x="543" y="1321"/>
                </a:cubicBezTo>
                <a:cubicBezTo>
                  <a:pt x="541" y="1313"/>
                  <a:pt x="537" y="1307"/>
                  <a:pt x="529" y="1302"/>
                </a:cubicBezTo>
                <a:lnTo>
                  <a:pt x="519" y="1296"/>
                </a:lnTo>
                <a:close/>
                <a:moveTo>
                  <a:pt x="569" y="1429"/>
                </a:moveTo>
                <a:cubicBezTo>
                  <a:pt x="548" y="1420"/>
                  <a:pt x="548" y="1420"/>
                  <a:pt x="548" y="1420"/>
                </a:cubicBezTo>
                <a:cubicBezTo>
                  <a:pt x="596" y="1317"/>
                  <a:pt x="596" y="1317"/>
                  <a:pt x="596" y="1317"/>
                </a:cubicBezTo>
                <a:cubicBezTo>
                  <a:pt x="617" y="1327"/>
                  <a:pt x="617" y="1327"/>
                  <a:pt x="617" y="1327"/>
                </a:cubicBezTo>
                <a:lnTo>
                  <a:pt x="569" y="1429"/>
                </a:lnTo>
                <a:close/>
                <a:moveTo>
                  <a:pt x="690" y="1435"/>
                </a:moveTo>
                <a:cubicBezTo>
                  <a:pt x="685" y="1446"/>
                  <a:pt x="677" y="1454"/>
                  <a:pt x="667" y="1458"/>
                </a:cubicBezTo>
                <a:cubicBezTo>
                  <a:pt x="657" y="1462"/>
                  <a:pt x="646" y="1461"/>
                  <a:pt x="633" y="1457"/>
                </a:cubicBezTo>
                <a:cubicBezTo>
                  <a:pt x="620" y="1452"/>
                  <a:pt x="611" y="1444"/>
                  <a:pt x="606" y="1432"/>
                </a:cubicBezTo>
                <a:cubicBezTo>
                  <a:pt x="601" y="1420"/>
                  <a:pt x="602" y="1406"/>
                  <a:pt x="608" y="1390"/>
                </a:cubicBezTo>
                <a:cubicBezTo>
                  <a:pt x="610" y="1383"/>
                  <a:pt x="610" y="1383"/>
                  <a:pt x="610" y="1383"/>
                </a:cubicBezTo>
                <a:cubicBezTo>
                  <a:pt x="614" y="1373"/>
                  <a:pt x="619" y="1364"/>
                  <a:pt x="625" y="1358"/>
                </a:cubicBezTo>
                <a:cubicBezTo>
                  <a:pt x="632" y="1351"/>
                  <a:pt x="639" y="1347"/>
                  <a:pt x="647" y="1345"/>
                </a:cubicBezTo>
                <a:cubicBezTo>
                  <a:pt x="655" y="1344"/>
                  <a:pt x="664" y="1344"/>
                  <a:pt x="673" y="1347"/>
                </a:cubicBezTo>
                <a:cubicBezTo>
                  <a:pt x="685" y="1352"/>
                  <a:pt x="694" y="1359"/>
                  <a:pt x="699" y="1368"/>
                </a:cubicBezTo>
                <a:cubicBezTo>
                  <a:pt x="704" y="1377"/>
                  <a:pt x="705" y="1388"/>
                  <a:pt x="702" y="1400"/>
                </a:cubicBezTo>
                <a:cubicBezTo>
                  <a:pt x="680" y="1392"/>
                  <a:pt x="680" y="1392"/>
                  <a:pt x="680" y="1392"/>
                </a:cubicBezTo>
                <a:cubicBezTo>
                  <a:pt x="682" y="1385"/>
                  <a:pt x="682" y="1380"/>
                  <a:pt x="680" y="1375"/>
                </a:cubicBezTo>
                <a:cubicBezTo>
                  <a:pt x="678" y="1371"/>
                  <a:pt x="673" y="1368"/>
                  <a:pt x="666" y="1365"/>
                </a:cubicBezTo>
                <a:cubicBezTo>
                  <a:pt x="659" y="1363"/>
                  <a:pt x="653" y="1364"/>
                  <a:pt x="647" y="1367"/>
                </a:cubicBezTo>
                <a:cubicBezTo>
                  <a:pt x="642" y="1371"/>
                  <a:pt x="637" y="1379"/>
                  <a:pt x="633" y="1390"/>
                </a:cubicBezTo>
                <a:cubicBezTo>
                  <a:pt x="630" y="1398"/>
                  <a:pt x="630" y="1398"/>
                  <a:pt x="630" y="1398"/>
                </a:cubicBezTo>
                <a:cubicBezTo>
                  <a:pt x="626" y="1409"/>
                  <a:pt x="625" y="1419"/>
                  <a:pt x="626" y="1425"/>
                </a:cubicBezTo>
                <a:cubicBezTo>
                  <a:pt x="628" y="1432"/>
                  <a:pt x="632" y="1436"/>
                  <a:pt x="640" y="1439"/>
                </a:cubicBezTo>
                <a:cubicBezTo>
                  <a:pt x="647" y="1441"/>
                  <a:pt x="652" y="1442"/>
                  <a:pt x="657" y="1440"/>
                </a:cubicBezTo>
                <a:cubicBezTo>
                  <a:pt x="661" y="1438"/>
                  <a:pt x="665" y="1434"/>
                  <a:pt x="668" y="1427"/>
                </a:cubicBezTo>
                <a:lnTo>
                  <a:pt x="690" y="1435"/>
                </a:lnTo>
                <a:close/>
                <a:moveTo>
                  <a:pt x="721" y="1481"/>
                </a:moveTo>
                <a:cubicBezTo>
                  <a:pt x="699" y="1476"/>
                  <a:pt x="699" y="1476"/>
                  <a:pt x="699" y="1476"/>
                </a:cubicBezTo>
                <a:cubicBezTo>
                  <a:pt x="726" y="1366"/>
                  <a:pt x="726" y="1366"/>
                  <a:pt x="726" y="1366"/>
                </a:cubicBezTo>
                <a:cubicBezTo>
                  <a:pt x="749" y="1371"/>
                  <a:pt x="749" y="1371"/>
                  <a:pt x="749" y="1371"/>
                </a:cubicBezTo>
                <a:lnTo>
                  <a:pt x="721" y="1481"/>
                </a:lnTo>
                <a:close/>
                <a:moveTo>
                  <a:pt x="822" y="1450"/>
                </a:moveTo>
                <a:cubicBezTo>
                  <a:pt x="778" y="1443"/>
                  <a:pt x="778" y="1443"/>
                  <a:pt x="778" y="1443"/>
                </a:cubicBezTo>
                <a:cubicBezTo>
                  <a:pt x="773" y="1473"/>
                  <a:pt x="773" y="1473"/>
                  <a:pt x="773" y="1473"/>
                </a:cubicBezTo>
                <a:cubicBezTo>
                  <a:pt x="825" y="1481"/>
                  <a:pt x="825" y="1481"/>
                  <a:pt x="825" y="1481"/>
                </a:cubicBezTo>
                <a:cubicBezTo>
                  <a:pt x="822" y="1500"/>
                  <a:pt x="822" y="1500"/>
                  <a:pt x="822" y="1500"/>
                </a:cubicBezTo>
                <a:cubicBezTo>
                  <a:pt x="747" y="1488"/>
                  <a:pt x="747" y="1488"/>
                  <a:pt x="747" y="1488"/>
                </a:cubicBezTo>
                <a:cubicBezTo>
                  <a:pt x="765" y="1376"/>
                  <a:pt x="765" y="1376"/>
                  <a:pt x="765" y="1376"/>
                </a:cubicBezTo>
                <a:cubicBezTo>
                  <a:pt x="840" y="1388"/>
                  <a:pt x="840" y="1388"/>
                  <a:pt x="840" y="1388"/>
                </a:cubicBezTo>
                <a:cubicBezTo>
                  <a:pt x="837" y="1407"/>
                  <a:pt x="837" y="1407"/>
                  <a:pt x="837" y="1407"/>
                </a:cubicBezTo>
                <a:cubicBezTo>
                  <a:pt x="785" y="1398"/>
                  <a:pt x="785" y="1398"/>
                  <a:pt x="785" y="1398"/>
                </a:cubicBezTo>
                <a:cubicBezTo>
                  <a:pt x="781" y="1425"/>
                  <a:pt x="781" y="1425"/>
                  <a:pt x="781" y="1425"/>
                </a:cubicBezTo>
                <a:cubicBezTo>
                  <a:pt x="825" y="1432"/>
                  <a:pt x="825" y="1432"/>
                  <a:pt x="825" y="1432"/>
                </a:cubicBezTo>
                <a:lnTo>
                  <a:pt x="822" y="1450"/>
                </a:lnTo>
                <a:close/>
                <a:moveTo>
                  <a:pt x="876" y="1390"/>
                </a:moveTo>
                <a:cubicBezTo>
                  <a:pt x="904" y="1473"/>
                  <a:pt x="904" y="1473"/>
                  <a:pt x="904" y="1473"/>
                </a:cubicBezTo>
                <a:cubicBezTo>
                  <a:pt x="934" y="1392"/>
                  <a:pt x="934" y="1392"/>
                  <a:pt x="934" y="1392"/>
                </a:cubicBezTo>
                <a:cubicBezTo>
                  <a:pt x="965" y="1392"/>
                  <a:pt x="965" y="1392"/>
                  <a:pt x="965" y="1392"/>
                </a:cubicBezTo>
                <a:cubicBezTo>
                  <a:pt x="963" y="1505"/>
                  <a:pt x="963" y="1505"/>
                  <a:pt x="963" y="1505"/>
                </a:cubicBezTo>
                <a:cubicBezTo>
                  <a:pt x="939" y="1505"/>
                  <a:pt x="939" y="1505"/>
                  <a:pt x="939" y="1505"/>
                </a:cubicBezTo>
                <a:cubicBezTo>
                  <a:pt x="940" y="1474"/>
                  <a:pt x="940" y="1474"/>
                  <a:pt x="940" y="1474"/>
                </a:cubicBezTo>
                <a:cubicBezTo>
                  <a:pt x="943" y="1421"/>
                  <a:pt x="943" y="1421"/>
                  <a:pt x="943" y="1421"/>
                </a:cubicBezTo>
                <a:cubicBezTo>
                  <a:pt x="911" y="1504"/>
                  <a:pt x="911" y="1504"/>
                  <a:pt x="911" y="1504"/>
                </a:cubicBezTo>
                <a:cubicBezTo>
                  <a:pt x="895" y="1504"/>
                  <a:pt x="895" y="1504"/>
                  <a:pt x="895" y="1504"/>
                </a:cubicBezTo>
                <a:cubicBezTo>
                  <a:pt x="866" y="1419"/>
                  <a:pt x="866" y="1419"/>
                  <a:pt x="866" y="1419"/>
                </a:cubicBezTo>
                <a:cubicBezTo>
                  <a:pt x="867" y="1473"/>
                  <a:pt x="867" y="1473"/>
                  <a:pt x="867" y="1473"/>
                </a:cubicBezTo>
                <a:cubicBezTo>
                  <a:pt x="867" y="1504"/>
                  <a:pt x="867" y="1504"/>
                  <a:pt x="867" y="1504"/>
                </a:cubicBezTo>
                <a:cubicBezTo>
                  <a:pt x="844" y="1503"/>
                  <a:pt x="844" y="1503"/>
                  <a:pt x="844" y="1503"/>
                </a:cubicBezTo>
                <a:cubicBezTo>
                  <a:pt x="846" y="1390"/>
                  <a:pt x="846" y="1390"/>
                  <a:pt x="846" y="1390"/>
                </a:cubicBezTo>
                <a:lnTo>
                  <a:pt x="876" y="1390"/>
                </a:lnTo>
                <a:close/>
                <a:moveTo>
                  <a:pt x="992" y="1502"/>
                </a:moveTo>
                <a:cubicBezTo>
                  <a:pt x="977" y="1390"/>
                  <a:pt x="977" y="1390"/>
                  <a:pt x="977" y="1390"/>
                </a:cubicBezTo>
                <a:cubicBezTo>
                  <a:pt x="1016" y="1385"/>
                  <a:pt x="1016" y="1385"/>
                  <a:pt x="1016" y="1385"/>
                </a:cubicBezTo>
                <a:cubicBezTo>
                  <a:pt x="1030" y="1383"/>
                  <a:pt x="1040" y="1384"/>
                  <a:pt x="1048" y="1389"/>
                </a:cubicBezTo>
                <a:cubicBezTo>
                  <a:pt x="1056" y="1393"/>
                  <a:pt x="1060" y="1400"/>
                  <a:pt x="1062" y="1410"/>
                </a:cubicBezTo>
                <a:cubicBezTo>
                  <a:pt x="1062" y="1416"/>
                  <a:pt x="1062" y="1421"/>
                  <a:pt x="1059" y="1425"/>
                </a:cubicBezTo>
                <a:cubicBezTo>
                  <a:pt x="1057" y="1430"/>
                  <a:pt x="1054" y="1434"/>
                  <a:pt x="1049" y="1436"/>
                </a:cubicBezTo>
                <a:cubicBezTo>
                  <a:pt x="1055" y="1437"/>
                  <a:pt x="1060" y="1439"/>
                  <a:pt x="1064" y="1443"/>
                </a:cubicBezTo>
                <a:cubicBezTo>
                  <a:pt x="1067" y="1447"/>
                  <a:pt x="1070" y="1452"/>
                  <a:pt x="1071" y="1459"/>
                </a:cubicBezTo>
                <a:cubicBezTo>
                  <a:pt x="1072" y="1469"/>
                  <a:pt x="1070" y="1478"/>
                  <a:pt x="1064" y="1484"/>
                </a:cubicBezTo>
                <a:cubicBezTo>
                  <a:pt x="1057" y="1491"/>
                  <a:pt x="1048" y="1495"/>
                  <a:pt x="1035" y="1497"/>
                </a:cubicBezTo>
                <a:lnTo>
                  <a:pt x="992" y="1502"/>
                </a:lnTo>
                <a:close/>
                <a:moveTo>
                  <a:pt x="1006" y="1434"/>
                </a:moveTo>
                <a:cubicBezTo>
                  <a:pt x="1023" y="1432"/>
                  <a:pt x="1023" y="1432"/>
                  <a:pt x="1023" y="1432"/>
                </a:cubicBezTo>
                <a:cubicBezTo>
                  <a:pt x="1035" y="1430"/>
                  <a:pt x="1040" y="1425"/>
                  <a:pt x="1039" y="1416"/>
                </a:cubicBezTo>
                <a:cubicBezTo>
                  <a:pt x="1038" y="1411"/>
                  <a:pt x="1036" y="1407"/>
                  <a:pt x="1033" y="1405"/>
                </a:cubicBezTo>
                <a:cubicBezTo>
                  <a:pt x="1030" y="1403"/>
                  <a:pt x="1025" y="1403"/>
                  <a:pt x="1019" y="1404"/>
                </a:cubicBezTo>
                <a:cubicBezTo>
                  <a:pt x="1002" y="1406"/>
                  <a:pt x="1002" y="1406"/>
                  <a:pt x="1002" y="1406"/>
                </a:cubicBezTo>
                <a:lnTo>
                  <a:pt x="1006" y="1434"/>
                </a:lnTo>
                <a:close/>
                <a:moveTo>
                  <a:pt x="1008" y="1450"/>
                </a:moveTo>
                <a:cubicBezTo>
                  <a:pt x="1012" y="1481"/>
                  <a:pt x="1012" y="1481"/>
                  <a:pt x="1012" y="1481"/>
                </a:cubicBezTo>
                <a:cubicBezTo>
                  <a:pt x="1032" y="1478"/>
                  <a:pt x="1032" y="1478"/>
                  <a:pt x="1032" y="1478"/>
                </a:cubicBezTo>
                <a:cubicBezTo>
                  <a:pt x="1037" y="1478"/>
                  <a:pt x="1042" y="1476"/>
                  <a:pt x="1044" y="1473"/>
                </a:cubicBezTo>
                <a:cubicBezTo>
                  <a:pt x="1047" y="1470"/>
                  <a:pt x="1048" y="1466"/>
                  <a:pt x="1047" y="1461"/>
                </a:cubicBezTo>
                <a:cubicBezTo>
                  <a:pt x="1046" y="1451"/>
                  <a:pt x="1040" y="1446"/>
                  <a:pt x="1029" y="1448"/>
                </a:cubicBezTo>
                <a:lnTo>
                  <a:pt x="1008" y="1450"/>
                </a:lnTo>
                <a:close/>
                <a:moveTo>
                  <a:pt x="1129" y="1436"/>
                </a:moveTo>
                <a:cubicBezTo>
                  <a:pt x="1111" y="1441"/>
                  <a:pt x="1111" y="1441"/>
                  <a:pt x="1111" y="1441"/>
                </a:cubicBezTo>
                <a:cubicBezTo>
                  <a:pt x="1122" y="1481"/>
                  <a:pt x="1122" y="1481"/>
                  <a:pt x="1122" y="1481"/>
                </a:cubicBezTo>
                <a:cubicBezTo>
                  <a:pt x="1099" y="1487"/>
                  <a:pt x="1099" y="1487"/>
                  <a:pt x="1099" y="1487"/>
                </a:cubicBezTo>
                <a:cubicBezTo>
                  <a:pt x="1071" y="1377"/>
                  <a:pt x="1071" y="1377"/>
                  <a:pt x="1071" y="1377"/>
                </a:cubicBezTo>
                <a:cubicBezTo>
                  <a:pt x="1111" y="1366"/>
                  <a:pt x="1111" y="1366"/>
                  <a:pt x="1111" y="1366"/>
                </a:cubicBezTo>
                <a:cubicBezTo>
                  <a:pt x="1124" y="1363"/>
                  <a:pt x="1135" y="1363"/>
                  <a:pt x="1143" y="1367"/>
                </a:cubicBezTo>
                <a:cubicBezTo>
                  <a:pt x="1152" y="1371"/>
                  <a:pt x="1158" y="1378"/>
                  <a:pt x="1160" y="1389"/>
                </a:cubicBezTo>
                <a:cubicBezTo>
                  <a:pt x="1162" y="1396"/>
                  <a:pt x="1162" y="1403"/>
                  <a:pt x="1160" y="1409"/>
                </a:cubicBezTo>
                <a:cubicBezTo>
                  <a:pt x="1159" y="1415"/>
                  <a:pt x="1155" y="1420"/>
                  <a:pt x="1149" y="1425"/>
                </a:cubicBezTo>
                <a:cubicBezTo>
                  <a:pt x="1184" y="1463"/>
                  <a:pt x="1184" y="1463"/>
                  <a:pt x="1184" y="1463"/>
                </a:cubicBezTo>
                <a:cubicBezTo>
                  <a:pt x="1185" y="1464"/>
                  <a:pt x="1185" y="1464"/>
                  <a:pt x="1185" y="1464"/>
                </a:cubicBezTo>
                <a:cubicBezTo>
                  <a:pt x="1160" y="1470"/>
                  <a:pt x="1160" y="1470"/>
                  <a:pt x="1160" y="1470"/>
                </a:cubicBezTo>
                <a:lnTo>
                  <a:pt x="1129" y="1436"/>
                </a:lnTo>
                <a:close/>
                <a:moveTo>
                  <a:pt x="1107" y="1422"/>
                </a:moveTo>
                <a:cubicBezTo>
                  <a:pt x="1125" y="1417"/>
                  <a:pt x="1125" y="1417"/>
                  <a:pt x="1125" y="1417"/>
                </a:cubicBezTo>
                <a:cubicBezTo>
                  <a:pt x="1130" y="1416"/>
                  <a:pt x="1134" y="1413"/>
                  <a:pt x="1137" y="1410"/>
                </a:cubicBezTo>
                <a:cubicBezTo>
                  <a:pt x="1139" y="1406"/>
                  <a:pt x="1140" y="1402"/>
                  <a:pt x="1138" y="1396"/>
                </a:cubicBezTo>
                <a:cubicBezTo>
                  <a:pt x="1137" y="1391"/>
                  <a:pt x="1134" y="1388"/>
                  <a:pt x="1131" y="1385"/>
                </a:cubicBezTo>
                <a:cubicBezTo>
                  <a:pt x="1127" y="1383"/>
                  <a:pt x="1122" y="1383"/>
                  <a:pt x="1116" y="1385"/>
                </a:cubicBezTo>
                <a:cubicBezTo>
                  <a:pt x="1098" y="1389"/>
                  <a:pt x="1098" y="1389"/>
                  <a:pt x="1098" y="1389"/>
                </a:cubicBezTo>
                <a:lnTo>
                  <a:pt x="1107" y="1422"/>
                </a:lnTo>
                <a:close/>
                <a:moveTo>
                  <a:pt x="1249" y="1386"/>
                </a:moveTo>
                <a:cubicBezTo>
                  <a:pt x="1207" y="1403"/>
                  <a:pt x="1207" y="1403"/>
                  <a:pt x="1207" y="1403"/>
                </a:cubicBezTo>
                <a:cubicBezTo>
                  <a:pt x="1218" y="1431"/>
                  <a:pt x="1218" y="1431"/>
                  <a:pt x="1218" y="1431"/>
                </a:cubicBezTo>
                <a:cubicBezTo>
                  <a:pt x="1267" y="1412"/>
                  <a:pt x="1267" y="1412"/>
                  <a:pt x="1267" y="1412"/>
                </a:cubicBezTo>
                <a:cubicBezTo>
                  <a:pt x="1274" y="1429"/>
                  <a:pt x="1274" y="1429"/>
                  <a:pt x="1274" y="1429"/>
                </a:cubicBezTo>
                <a:cubicBezTo>
                  <a:pt x="1204" y="1457"/>
                  <a:pt x="1204" y="1457"/>
                  <a:pt x="1204" y="1457"/>
                </a:cubicBezTo>
                <a:cubicBezTo>
                  <a:pt x="1162" y="1352"/>
                  <a:pt x="1162" y="1352"/>
                  <a:pt x="1162" y="1352"/>
                </a:cubicBezTo>
                <a:cubicBezTo>
                  <a:pt x="1232" y="1324"/>
                  <a:pt x="1232" y="1324"/>
                  <a:pt x="1232" y="1324"/>
                </a:cubicBezTo>
                <a:cubicBezTo>
                  <a:pt x="1239" y="1341"/>
                  <a:pt x="1239" y="1341"/>
                  <a:pt x="1239" y="1341"/>
                </a:cubicBezTo>
                <a:cubicBezTo>
                  <a:pt x="1191" y="1361"/>
                  <a:pt x="1191" y="1361"/>
                  <a:pt x="1191" y="1361"/>
                </a:cubicBezTo>
                <a:cubicBezTo>
                  <a:pt x="1201" y="1386"/>
                  <a:pt x="1201" y="1386"/>
                  <a:pt x="1201" y="1386"/>
                </a:cubicBezTo>
                <a:cubicBezTo>
                  <a:pt x="1242" y="1369"/>
                  <a:pt x="1242" y="1369"/>
                  <a:pt x="1242" y="1369"/>
                </a:cubicBezTo>
                <a:lnTo>
                  <a:pt x="1249" y="1386"/>
                </a:lnTo>
                <a:close/>
                <a:moveTo>
                  <a:pt x="1395" y="1362"/>
                </a:moveTo>
                <a:cubicBezTo>
                  <a:pt x="1328" y="1402"/>
                  <a:pt x="1328" y="1402"/>
                  <a:pt x="1328" y="1402"/>
                </a:cubicBezTo>
                <a:cubicBezTo>
                  <a:pt x="1320" y="1389"/>
                  <a:pt x="1320" y="1389"/>
                  <a:pt x="1320" y="1389"/>
                </a:cubicBezTo>
                <a:cubicBezTo>
                  <a:pt x="1332" y="1336"/>
                  <a:pt x="1332" y="1336"/>
                  <a:pt x="1332" y="1336"/>
                </a:cubicBezTo>
                <a:cubicBezTo>
                  <a:pt x="1333" y="1329"/>
                  <a:pt x="1334" y="1323"/>
                  <a:pt x="1334" y="1318"/>
                </a:cubicBezTo>
                <a:cubicBezTo>
                  <a:pt x="1334" y="1314"/>
                  <a:pt x="1333" y="1310"/>
                  <a:pt x="1331" y="1306"/>
                </a:cubicBezTo>
                <a:cubicBezTo>
                  <a:pt x="1328" y="1302"/>
                  <a:pt x="1325" y="1299"/>
                  <a:pt x="1321" y="1298"/>
                </a:cubicBezTo>
                <a:cubicBezTo>
                  <a:pt x="1318" y="1297"/>
                  <a:pt x="1314" y="1298"/>
                  <a:pt x="1310" y="1300"/>
                </a:cubicBezTo>
                <a:cubicBezTo>
                  <a:pt x="1305" y="1303"/>
                  <a:pt x="1303" y="1306"/>
                  <a:pt x="1302" y="1311"/>
                </a:cubicBezTo>
                <a:cubicBezTo>
                  <a:pt x="1302" y="1315"/>
                  <a:pt x="1303" y="1320"/>
                  <a:pt x="1306" y="1325"/>
                </a:cubicBezTo>
                <a:cubicBezTo>
                  <a:pt x="1286" y="1337"/>
                  <a:pt x="1286" y="1337"/>
                  <a:pt x="1286" y="1337"/>
                </a:cubicBezTo>
                <a:cubicBezTo>
                  <a:pt x="1283" y="1331"/>
                  <a:pt x="1281" y="1324"/>
                  <a:pt x="1281" y="1318"/>
                </a:cubicBezTo>
                <a:cubicBezTo>
                  <a:pt x="1281" y="1311"/>
                  <a:pt x="1282" y="1305"/>
                  <a:pt x="1286" y="1299"/>
                </a:cubicBezTo>
                <a:cubicBezTo>
                  <a:pt x="1289" y="1293"/>
                  <a:pt x="1294" y="1288"/>
                  <a:pt x="1301" y="1284"/>
                </a:cubicBezTo>
                <a:cubicBezTo>
                  <a:pt x="1311" y="1278"/>
                  <a:pt x="1320" y="1276"/>
                  <a:pt x="1328" y="1278"/>
                </a:cubicBezTo>
                <a:cubicBezTo>
                  <a:pt x="1337" y="1279"/>
                  <a:pt x="1344" y="1284"/>
                  <a:pt x="1349" y="1293"/>
                </a:cubicBezTo>
                <a:cubicBezTo>
                  <a:pt x="1352" y="1298"/>
                  <a:pt x="1354" y="1303"/>
                  <a:pt x="1354" y="1310"/>
                </a:cubicBezTo>
                <a:cubicBezTo>
                  <a:pt x="1355" y="1316"/>
                  <a:pt x="1354" y="1325"/>
                  <a:pt x="1352" y="1335"/>
                </a:cubicBezTo>
                <a:cubicBezTo>
                  <a:pt x="1344" y="1371"/>
                  <a:pt x="1344" y="1371"/>
                  <a:pt x="1344" y="1371"/>
                </a:cubicBezTo>
                <a:cubicBezTo>
                  <a:pt x="1385" y="1346"/>
                  <a:pt x="1385" y="1346"/>
                  <a:pt x="1385" y="1346"/>
                </a:cubicBezTo>
                <a:lnTo>
                  <a:pt x="1395" y="1362"/>
                </a:lnTo>
                <a:close/>
                <a:moveTo>
                  <a:pt x="1443" y="1267"/>
                </a:moveTo>
                <a:cubicBezTo>
                  <a:pt x="1453" y="1279"/>
                  <a:pt x="1458" y="1291"/>
                  <a:pt x="1458" y="1301"/>
                </a:cubicBezTo>
                <a:cubicBezTo>
                  <a:pt x="1457" y="1312"/>
                  <a:pt x="1452" y="1321"/>
                  <a:pt x="1443" y="1328"/>
                </a:cubicBezTo>
                <a:cubicBezTo>
                  <a:pt x="1433" y="1336"/>
                  <a:pt x="1423" y="1338"/>
                  <a:pt x="1413" y="1336"/>
                </a:cubicBezTo>
                <a:cubicBezTo>
                  <a:pt x="1403" y="1333"/>
                  <a:pt x="1393" y="1326"/>
                  <a:pt x="1383" y="1314"/>
                </a:cubicBezTo>
                <a:cubicBezTo>
                  <a:pt x="1371" y="1298"/>
                  <a:pt x="1371" y="1298"/>
                  <a:pt x="1371" y="1298"/>
                </a:cubicBezTo>
                <a:cubicBezTo>
                  <a:pt x="1361" y="1285"/>
                  <a:pt x="1356" y="1274"/>
                  <a:pt x="1357" y="1263"/>
                </a:cubicBezTo>
                <a:cubicBezTo>
                  <a:pt x="1357" y="1253"/>
                  <a:pt x="1362" y="1244"/>
                  <a:pt x="1371" y="1236"/>
                </a:cubicBezTo>
                <a:cubicBezTo>
                  <a:pt x="1381" y="1229"/>
                  <a:pt x="1391" y="1226"/>
                  <a:pt x="1401" y="1229"/>
                </a:cubicBezTo>
                <a:cubicBezTo>
                  <a:pt x="1411" y="1231"/>
                  <a:pt x="1421" y="1238"/>
                  <a:pt x="1431" y="1250"/>
                </a:cubicBezTo>
                <a:lnTo>
                  <a:pt x="1443" y="1267"/>
                </a:lnTo>
                <a:close/>
                <a:moveTo>
                  <a:pt x="1412" y="1262"/>
                </a:moveTo>
                <a:cubicBezTo>
                  <a:pt x="1406" y="1255"/>
                  <a:pt x="1401" y="1250"/>
                  <a:pt x="1396" y="1248"/>
                </a:cubicBezTo>
                <a:cubicBezTo>
                  <a:pt x="1391" y="1247"/>
                  <a:pt x="1387" y="1247"/>
                  <a:pt x="1383" y="1251"/>
                </a:cubicBezTo>
                <a:cubicBezTo>
                  <a:pt x="1378" y="1254"/>
                  <a:pt x="1376" y="1258"/>
                  <a:pt x="1377" y="1263"/>
                </a:cubicBezTo>
                <a:cubicBezTo>
                  <a:pt x="1377" y="1267"/>
                  <a:pt x="1380" y="1273"/>
                  <a:pt x="1385" y="1280"/>
                </a:cubicBezTo>
                <a:cubicBezTo>
                  <a:pt x="1402" y="1302"/>
                  <a:pt x="1402" y="1302"/>
                  <a:pt x="1402" y="1302"/>
                </a:cubicBezTo>
                <a:cubicBezTo>
                  <a:pt x="1408" y="1309"/>
                  <a:pt x="1413" y="1314"/>
                  <a:pt x="1418" y="1316"/>
                </a:cubicBezTo>
                <a:cubicBezTo>
                  <a:pt x="1423" y="1318"/>
                  <a:pt x="1427" y="1317"/>
                  <a:pt x="1432" y="1314"/>
                </a:cubicBezTo>
                <a:cubicBezTo>
                  <a:pt x="1436" y="1311"/>
                  <a:pt x="1438" y="1307"/>
                  <a:pt x="1437" y="1302"/>
                </a:cubicBezTo>
                <a:cubicBezTo>
                  <a:pt x="1436" y="1297"/>
                  <a:pt x="1433" y="1291"/>
                  <a:pt x="1428" y="1284"/>
                </a:cubicBezTo>
                <a:lnTo>
                  <a:pt x="1412" y="1262"/>
                </a:lnTo>
                <a:close/>
                <a:moveTo>
                  <a:pt x="1527" y="1252"/>
                </a:moveTo>
                <a:cubicBezTo>
                  <a:pt x="1511" y="1267"/>
                  <a:pt x="1511" y="1267"/>
                  <a:pt x="1511" y="1267"/>
                </a:cubicBezTo>
                <a:cubicBezTo>
                  <a:pt x="1451" y="1205"/>
                  <a:pt x="1451" y="1205"/>
                  <a:pt x="1451" y="1205"/>
                </a:cubicBezTo>
                <a:cubicBezTo>
                  <a:pt x="1437" y="1230"/>
                  <a:pt x="1437" y="1230"/>
                  <a:pt x="1437" y="1230"/>
                </a:cubicBezTo>
                <a:cubicBezTo>
                  <a:pt x="1425" y="1217"/>
                  <a:pt x="1425" y="1217"/>
                  <a:pt x="1425" y="1217"/>
                </a:cubicBezTo>
                <a:cubicBezTo>
                  <a:pt x="1447" y="1172"/>
                  <a:pt x="1447" y="1172"/>
                  <a:pt x="1447" y="1172"/>
                </a:cubicBezTo>
                <a:cubicBezTo>
                  <a:pt x="1449" y="1170"/>
                  <a:pt x="1449" y="1170"/>
                  <a:pt x="1449" y="1170"/>
                </a:cubicBezTo>
                <a:lnTo>
                  <a:pt x="1527" y="1252"/>
                </a:lnTo>
                <a:close/>
                <a:moveTo>
                  <a:pt x="1508" y="1101"/>
                </a:moveTo>
                <a:cubicBezTo>
                  <a:pt x="1522" y="1113"/>
                  <a:pt x="1522" y="1113"/>
                  <a:pt x="1522" y="1113"/>
                </a:cubicBezTo>
                <a:cubicBezTo>
                  <a:pt x="1521" y="1114"/>
                  <a:pt x="1521" y="1114"/>
                  <a:pt x="1521" y="1114"/>
                </a:cubicBezTo>
                <a:cubicBezTo>
                  <a:pt x="1515" y="1122"/>
                  <a:pt x="1511" y="1130"/>
                  <a:pt x="1511" y="1138"/>
                </a:cubicBezTo>
                <a:cubicBezTo>
                  <a:pt x="1511" y="1146"/>
                  <a:pt x="1515" y="1154"/>
                  <a:pt x="1521" y="1161"/>
                </a:cubicBezTo>
                <a:cubicBezTo>
                  <a:pt x="1520" y="1152"/>
                  <a:pt x="1522" y="1144"/>
                  <a:pt x="1528" y="1137"/>
                </a:cubicBezTo>
                <a:cubicBezTo>
                  <a:pt x="1534" y="1130"/>
                  <a:pt x="1542" y="1126"/>
                  <a:pt x="1551" y="1126"/>
                </a:cubicBezTo>
                <a:cubicBezTo>
                  <a:pt x="1560" y="1126"/>
                  <a:pt x="1569" y="1129"/>
                  <a:pt x="1578" y="1137"/>
                </a:cubicBezTo>
                <a:cubicBezTo>
                  <a:pt x="1584" y="1141"/>
                  <a:pt x="1588" y="1147"/>
                  <a:pt x="1591" y="1153"/>
                </a:cubicBezTo>
                <a:cubicBezTo>
                  <a:pt x="1593" y="1159"/>
                  <a:pt x="1594" y="1166"/>
                  <a:pt x="1593" y="1172"/>
                </a:cubicBezTo>
                <a:cubicBezTo>
                  <a:pt x="1592" y="1179"/>
                  <a:pt x="1589" y="1185"/>
                  <a:pt x="1584" y="1191"/>
                </a:cubicBezTo>
                <a:cubicBezTo>
                  <a:pt x="1577" y="1200"/>
                  <a:pt x="1567" y="1205"/>
                  <a:pt x="1556" y="1205"/>
                </a:cubicBezTo>
                <a:cubicBezTo>
                  <a:pt x="1545" y="1206"/>
                  <a:pt x="1534" y="1201"/>
                  <a:pt x="1524" y="1193"/>
                </a:cubicBezTo>
                <a:cubicBezTo>
                  <a:pt x="1517" y="1188"/>
                  <a:pt x="1517" y="1188"/>
                  <a:pt x="1517" y="1188"/>
                </a:cubicBezTo>
                <a:cubicBezTo>
                  <a:pt x="1508" y="1180"/>
                  <a:pt x="1501" y="1171"/>
                  <a:pt x="1497" y="1161"/>
                </a:cubicBezTo>
                <a:cubicBezTo>
                  <a:pt x="1492" y="1152"/>
                  <a:pt x="1491" y="1142"/>
                  <a:pt x="1492" y="1132"/>
                </a:cubicBezTo>
                <a:cubicBezTo>
                  <a:pt x="1494" y="1122"/>
                  <a:pt x="1498" y="1113"/>
                  <a:pt x="1506" y="1104"/>
                </a:cubicBezTo>
                <a:lnTo>
                  <a:pt x="1508" y="1101"/>
                </a:lnTo>
                <a:close/>
                <a:moveTo>
                  <a:pt x="1538" y="1154"/>
                </a:moveTo>
                <a:cubicBezTo>
                  <a:pt x="1536" y="1157"/>
                  <a:pt x="1534" y="1160"/>
                  <a:pt x="1534" y="1163"/>
                </a:cubicBezTo>
                <a:cubicBezTo>
                  <a:pt x="1533" y="1167"/>
                  <a:pt x="1534" y="1170"/>
                  <a:pt x="1535" y="1173"/>
                </a:cubicBezTo>
                <a:cubicBezTo>
                  <a:pt x="1541" y="1178"/>
                  <a:pt x="1541" y="1178"/>
                  <a:pt x="1541" y="1178"/>
                </a:cubicBezTo>
                <a:cubicBezTo>
                  <a:pt x="1547" y="1182"/>
                  <a:pt x="1552" y="1185"/>
                  <a:pt x="1557" y="1185"/>
                </a:cubicBezTo>
                <a:cubicBezTo>
                  <a:pt x="1562" y="1186"/>
                  <a:pt x="1567" y="1184"/>
                  <a:pt x="1570" y="1180"/>
                </a:cubicBezTo>
                <a:cubicBezTo>
                  <a:pt x="1573" y="1176"/>
                  <a:pt x="1574" y="1172"/>
                  <a:pt x="1573" y="1167"/>
                </a:cubicBezTo>
                <a:cubicBezTo>
                  <a:pt x="1572" y="1162"/>
                  <a:pt x="1569" y="1158"/>
                  <a:pt x="1564" y="1154"/>
                </a:cubicBezTo>
                <a:cubicBezTo>
                  <a:pt x="1560" y="1150"/>
                  <a:pt x="1555" y="1148"/>
                  <a:pt x="1550" y="1148"/>
                </a:cubicBezTo>
                <a:cubicBezTo>
                  <a:pt x="1545" y="1148"/>
                  <a:pt x="1541" y="1150"/>
                  <a:pt x="1538" y="1154"/>
                </a:cubicBezTo>
                <a:close/>
                <a:moveTo>
                  <a:pt x="1631" y="1051"/>
                </a:moveTo>
                <a:cubicBezTo>
                  <a:pt x="1608" y="1089"/>
                  <a:pt x="1608" y="1089"/>
                  <a:pt x="1608" y="1089"/>
                </a:cubicBezTo>
                <a:cubicBezTo>
                  <a:pt x="1593" y="1079"/>
                  <a:pt x="1593" y="1079"/>
                  <a:pt x="1593" y="1079"/>
                </a:cubicBezTo>
                <a:cubicBezTo>
                  <a:pt x="1615" y="1042"/>
                  <a:pt x="1615" y="1042"/>
                  <a:pt x="1615" y="1042"/>
                </a:cubicBezTo>
                <a:lnTo>
                  <a:pt x="1631" y="1051"/>
                </a:lnTo>
                <a:close/>
              </a:path>
            </a:pathLst>
          </a:custGeom>
          <a:solidFill>
            <a:srgbClr val="BC1B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23" name="Group 8"/>
          <p:cNvGrpSpPr>
            <a:grpSpLocks noChangeAspect="1"/>
          </p:cNvGrpSpPr>
          <p:nvPr/>
        </p:nvGrpSpPr>
        <p:grpSpPr bwMode="auto">
          <a:xfrm>
            <a:off x="7722739" y="396240"/>
            <a:ext cx="985754" cy="985754"/>
            <a:chOff x="1774" y="514"/>
            <a:chExt cx="2212" cy="2212"/>
          </a:xfrm>
        </p:grpSpPr>
        <p:sp>
          <p:nvSpPr>
            <p:cNvPr id="24" name="AutoShape 7"/>
            <p:cNvSpPr>
              <a:spLocks noChangeAspect="1" noChangeArrowheads="1" noTextEdit="1"/>
            </p:cNvSpPr>
            <p:nvPr/>
          </p:nvSpPr>
          <p:spPr bwMode="auto">
            <a:xfrm>
              <a:off x="1774" y="514"/>
              <a:ext cx="2212"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auto">
            <a:xfrm>
              <a:off x="3493" y="2276"/>
              <a:ext cx="258" cy="71"/>
            </a:xfrm>
            <a:custGeom>
              <a:avLst/>
              <a:gdLst>
                <a:gd name="T0" fmla="*/ 100 w 109"/>
                <a:gd name="T1" fmla="*/ 8 h 30"/>
                <a:gd name="T2" fmla="*/ 84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1" y="3"/>
                    <a:pt x="84" y="3"/>
                  </a:cubicBezTo>
                  <a:cubicBezTo>
                    <a:pt x="77" y="1"/>
                    <a:pt x="66" y="0"/>
                    <a:pt x="52" y="0"/>
                  </a:cubicBezTo>
                  <a:cubicBezTo>
                    <a:pt x="40" y="0"/>
                    <a:pt x="31" y="1"/>
                    <a:pt x="24" y="2"/>
                  </a:cubicBezTo>
                  <a:cubicBezTo>
                    <a:pt x="18" y="3"/>
                    <a:pt x="13" y="4"/>
                    <a:pt x="10" y="7"/>
                  </a:cubicBezTo>
                  <a:cubicBezTo>
                    <a:pt x="4" y="11"/>
                    <a:pt x="1" y="18"/>
                    <a:pt x="0" y="30"/>
                  </a:cubicBezTo>
                  <a:cubicBezTo>
                    <a:pt x="109" y="30"/>
                    <a:pt x="109" y="30"/>
                    <a:pt x="109" y="30"/>
                  </a:cubicBezTo>
                  <a:cubicBezTo>
                    <a:pt x="109"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auto">
            <a:xfrm>
              <a:off x="2317" y="2276"/>
              <a:ext cx="258" cy="71"/>
            </a:xfrm>
            <a:custGeom>
              <a:avLst/>
              <a:gdLst>
                <a:gd name="T0" fmla="*/ 100 w 109"/>
                <a:gd name="T1" fmla="*/ 8 h 30"/>
                <a:gd name="T2" fmla="*/ 83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0" y="3"/>
                    <a:pt x="83" y="3"/>
                  </a:cubicBezTo>
                  <a:cubicBezTo>
                    <a:pt x="76" y="1"/>
                    <a:pt x="66" y="0"/>
                    <a:pt x="52" y="0"/>
                  </a:cubicBezTo>
                  <a:cubicBezTo>
                    <a:pt x="39" y="0"/>
                    <a:pt x="30" y="1"/>
                    <a:pt x="24" y="2"/>
                  </a:cubicBezTo>
                  <a:cubicBezTo>
                    <a:pt x="18" y="3"/>
                    <a:pt x="13" y="4"/>
                    <a:pt x="10" y="7"/>
                  </a:cubicBezTo>
                  <a:cubicBezTo>
                    <a:pt x="4" y="11"/>
                    <a:pt x="1" y="18"/>
                    <a:pt x="0" y="30"/>
                  </a:cubicBezTo>
                  <a:cubicBezTo>
                    <a:pt x="109" y="30"/>
                    <a:pt x="109" y="30"/>
                    <a:pt x="109" y="30"/>
                  </a:cubicBezTo>
                  <a:cubicBezTo>
                    <a:pt x="108"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p:cNvSpPr>
            <p:nvPr/>
          </p:nvSpPr>
          <p:spPr bwMode="auto">
            <a:xfrm>
              <a:off x="2703" y="2278"/>
              <a:ext cx="271" cy="206"/>
            </a:xfrm>
            <a:custGeom>
              <a:avLst/>
              <a:gdLst>
                <a:gd name="T0" fmla="*/ 94 w 114"/>
                <a:gd name="T1" fmla="*/ 3 h 87"/>
                <a:gd name="T2" fmla="*/ 53 w 114"/>
                <a:gd name="T3" fmla="*/ 0 h 87"/>
                <a:gd name="T4" fmla="*/ 27 w 114"/>
                <a:gd name="T5" fmla="*/ 1 h 87"/>
                <a:gd name="T6" fmla="*/ 12 w 114"/>
                <a:gd name="T7" fmla="*/ 7 h 87"/>
                <a:gd name="T8" fmla="*/ 3 w 114"/>
                <a:gd name="T9" fmla="*/ 20 h 87"/>
                <a:gd name="T10" fmla="*/ 0 w 114"/>
                <a:gd name="T11" fmla="*/ 44 h 87"/>
                <a:gd name="T12" fmla="*/ 5 w 114"/>
                <a:gd name="T13" fmla="*/ 72 h 87"/>
                <a:gd name="T14" fmla="*/ 21 w 114"/>
                <a:gd name="T15" fmla="*/ 84 h 87"/>
                <a:gd name="T16" fmla="*/ 60 w 114"/>
                <a:gd name="T17" fmla="*/ 87 h 87"/>
                <a:gd name="T18" fmla="*/ 88 w 114"/>
                <a:gd name="T19" fmla="*/ 86 h 87"/>
                <a:gd name="T20" fmla="*/ 102 w 114"/>
                <a:gd name="T21" fmla="*/ 81 h 87"/>
                <a:gd name="T22" fmla="*/ 112 w 114"/>
                <a:gd name="T23" fmla="*/ 67 h 87"/>
                <a:gd name="T24" fmla="*/ 114 w 114"/>
                <a:gd name="T25" fmla="*/ 43 h 87"/>
                <a:gd name="T26" fmla="*/ 110 w 114"/>
                <a:gd name="T27" fmla="*/ 15 h 87"/>
                <a:gd name="T28" fmla="*/ 94 w 114"/>
                <a:gd name="T29"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87">
                  <a:moveTo>
                    <a:pt x="94" y="3"/>
                  </a:moveTo>
                  <a:cubicBezTo>
                    <a:pt x="87" y="1"/>
                    <a:pt x="73" y="0"/>
                    <a:pt x="53" y="0"/>
                  </a:cubicBezTo>
                  <a:cubicBezTo>
                    <a:pt x="41" y="0"/>
                    <a:pt x="32" y="0"/>
                    <a:pt x="27" y="1"/>
                  </a:cubicBezTo>
                  <a:cubicBezTo>
                    <a:pt x="20" y="2"/>
                    <a:pt x="15" y="5"/>
                    <a:pt x="12" y="7"/>
                  </a:cubicBezTo>
                  <a:cubicBezTo>
                    <a:pt x="8" y="10"/>
                    <a:pt x="5" y="14"/>
                    <a:pt x="3" y="20"/>
                  </a:cubicBezTo>
                  <a:cubicBezTo>
                    <a:pt x="1" y="26"/>
                    <a:pt x="0" y="34"/>
                    <a:pt x="0" y="44"/>
                  </a:cubicBezTo>
                  <a:cubicBezTo>
                    <a:pt x="0" y="58"/>
                    <a:pt x="2" y="67"/>
                    <a:pt x="5" y="72"/>
                  </a:cubicBezTo>
                  <a:cubicBezTo>
                    <a:pt x="8" y="78"/>
                    <a:pt x="13" y="82"/>
                    <a:pt x="21" y="84"/>
                  </a:cubicBezTo>
                  <a:cubicBezTo>
                    <a:pt x="28" y="86"/>
                    <a:pt x="41" y="87"/>
                    <a:pt x="60" y="87"/>
                  </a:cubicBezTo>
                  <a:cubicBezTo>
                    <a:pt x="72" y="87"/>
                    <a:pt x="81" y="87"/>
                    <a:pt x="88" y="86"/>
                  </a:cubicBezTo>
                  <a:cubicBezTo>
                    <a:pt x="94" y="85"/>
                    <a:pt x="99" y="83"/>
                    <a:pt x="102" y="81"/>
                  </a:cubicBezTo>
                  <a:cubicBezTo>
                    <a:pt x="107" y="77"/>
                    <a:pt x="110" y="73"/>
                    <a:pt x="112" y="67"/>
                  </a:cubicBezTo>
                  <a:cubicBezTo>
                    <a:pt x="113" y="62"/>
                    <a:pt x="114" y="53"/>
                    <a:pt x="114" y="43"/>
                  </a:cubicBezTo>
                  <a:cubicBezTo>
                    <a:pt x="114" y="29"/>
                    <a:pt x="113" y="20"/>
                    <a:pt x="110" y="15"/>
                  </a:cubicBezTo>
                  <a:cubicBezTo>
                    <a:pt x="106" y="8"/>
                    <a:pt x="101" y="5"/>
                    <a:pt x="94" y="3"/>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p:cNvSpPr>
              <a:spLocks noEditPoints="1"/>
            </p:cNvSpPr>
            <p:nvPr/>
          </p:nvSpPr>
          <p:spPr bwMode="auto">
            <a:xfrm>
              <a:off x="1774" y="516"/>
              <a:ext cx="2210" cy="2210"/>
            </a:xfrm>
            <a:custGeom>
              <a:avLst/>
              <a:gdLst>
                <a:gd name="T0" fmla="*/ 932 w 932"/>
                <a:gd name="T1" fmla="*/ 932 h 932"/>
                <a:gd name="T2" fmla="*/ 191 w 932"/>
                <a:gd name="T3" fmla="*/ 829 h 932"/>
                <a:gd name="T4" fmla="*/ 121 w 932"/>
                <a:gd name="T5" fmla="*/ 846 h 932"/>
                <a:gd name="T6" fmla="*/ 49 w 932"/>
                <a:gd name="T7" fmla="*/ 828 h 932"/>
                <a:gd name="T8" fmla="*/ 64 w 932"/>
                <a:gd name="T9" fmla="*/ 804 h 932"/>
                <a:gd name="T10" fmla="*/ 76 w 932"/>
                <a:gd name="T11" fmla="*/ 827 h 932"/>
                <a:gd name="T12" fmla="*/ 169 w 932"/>
                <a:gd name="T13" fmla="*/ 825 h 932"/>
                <a:gd name="T14" fmla="*/ 144 w 932"/>
                <a:gd name="T15" fmla="*/ 792 h 932"/>
                <a:gd name="T16" fmla="*/ 57 w 932"/>
                <a:gd name="T17" fmla="*/ 786 h 932"/>
                <a:gd name="T18" fmla="*/ 80 w 932"/>
                <a:gd name="T19" fmla="*/ 728 h 932"/>
                <a:gd name="T20" fmla="*/ 185 w 932"/>
                <a:gd name="T21" fmla="*/ 741 h 932"/>
                <a:gd name="T22" fmla="*/ 170 w 932"/>
                <a:gd name="T23" fmla="*/ 764 h 932"/>
                <a:gd name="T24" fmla="*/ 120 w 932"/>
                <a:gd name="T25" fmla="*/ 743 h 932"/>
                <a:gd name="T26" fmla="*/ 75 w 932"/>
                <a:gd name="T27" fmla="*/ 775 h 932"/>
                <a:gd name="T28" fmla="*/ 186 w 932"/>
                <a:gd name="T29" fmla="*/ 786 h 932"/>
                <a:gd name="T30" fmla="*/ 236 w 932"/>
                <a:gd name="T31" fmla="*/ 820 h 932"/>
                <a:gd name="T32" fmla="*/ 321 w 932"/>
                <a:gd name="T33" fmla="*/ 828 h 932"/>
                <a:gd name="T34" fmla="*/ 359 w 932"/>
                <a:gd name="T35" fmla="*/ 808 h 932"/>
                <a:gd name="T36" fmla="*/ 249 w 932"/>
                <a:gd name="T37" fmla="*/ 844 h 932"/>
                <a:gd name="T38" fmla="*/ 215 w 932"/>
                <a:gd name="T39" fmla="*/ 748 h 932"/>
                <a:gd name="T40" fmla="*/ 325 w 932"/>
                <a:gd name="T41" fmla="*/ 729 h 932"/>
                <a:gd name="T42" fmla="*/ 359 w 932"/>
                <a:gd name="T43" fmla="*/ 788 h 932"/>
                <a:gd name="T44" fmla="*/ 524 w 932"/>
                <a:gd name="T45" fmla="*/ 884 h 932"/>
                <a:gd name="T46" fmla="*/ 504 w 932"/>
                <a:gd name="T47" fmla="*/ 828 h 932"/>
                <a:gd name="T48" fmla="*/ 411 w 932"/>
                <a:gd name="T49" fmla="*/ 843 h 932"/>
                <a:gd name="T50" fmla="*/ 372 w 932"/>
                <a:gd name="T51" fmla="*/ 784 h 932"/>
                <a:gd name="T52" fmla="*/ 416 w 932"/>
                <a:gd name="T53" fmla="*/ 728 h 932"/>
                <a:gd name="T54" fmla="*/ 505 w 932"/>
                <a:gd name="T55" fmla="*/ 740 h 932"/>
                <a:gd name="T56" fmla="*/ 524 w 932"/>
                <a:gd name="T57" fmla="*/ 728 h 932"/>
                <a:gd name="T58" fmla="*/ 668 w 932"/>
                <a:gd name="T59" fmla="*/ 844 h 932"/>
                <a:gd name="T60" fmla="*/ 648 w 932"/>
                <a:gd name="T61" fmla="*/ 842 h 932"/>
                <a:gd name="T62" fmla="*/ 557 w 932"/>
                <a:gd name="T63" fmla="*/ 835 h 932"/>
                <a:gd name="T64" fmla="*/ 544 w 932"/>
                <a:gd name="T65" fmla="*/ 728 h 932"/>
                <a:gd name="T66" fmla="*/ 564 w 932"/>
                <a:gd name="T67" fmla="*/ 811 h 932"/>
                <a:gd name="T68" fmla="*/ 611 w 932"/>
                <a:gd name="T69" fmla="*/ 830 h 932"/>
                <a:gd name="T70" fmla="*/ 666 w 932"/>
                <a:gd name="T71" fmla="*/ 805 h 932"/>
                <a:gd name="T72" fmla="*/ 684 w 932"/>
                <a:gd name="T73" fmla="*/ 728 h 932"/>
                <a:gd name="T74" fmla="*/ 749 w 932"/>
                <a:gd name="T75" fmla="*/ 828 h 932"/>
                <a:gd name="T76" fmla="*/ 831 w 932"/>
                <a:gd name="T77" fmla="*/ 821 h 932"/>
                <a:gd name="T78" fmla="*/ 840 w 932"/>
                <a:gd name="T79" fmla="*/ 838 h 932"/>
                <a:gd name="T80" fmla="*/ 722 w 932"/>
                <a:gd name="T81" fmla="*/ 836 h 932"/>
                <a:gd name="T82" fmla="*/ 732 w 932"/>
                <a:gd name="T83" fmla="*/ 731 h 932"/>
                <a:gd name="T84" fmla="*/ 820 w 932"/>
                <a:gd name="T85" fmla="*/ 729 h 932"/>
                <a:gd name="T86" fmla="*/ 855 w 932"/>
                <a:gd name="T87" fmla="*/ 788 h 932"/>
                <a:gd name="T88" fmla="*/ 888 w 932"/>
                <a:gd name="T89" fmla="*/ 844 h 932"/>
                <a:gd name="T90" fmla="*/ 888 w 932"/>
                <a:gd name="T91" fmla="*/ 67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2" h="932">
                  <a:moveTo>
                    <a:pt x="0" y="0"/>
                  </a:moveTo>
                  <a:cubicBezTo>
                    <a:pt x="0" y="932"/>
                    <a:pt x="0" y="932"/>
                    <a:pt x="0" y="932"/>
                  </a:cubicBezTo>
                  <a:cubicBezTo>
                    <a:pt x="932" y="932"/>
                    <a:pt x="932" y="932"/>
                    <a:pt x="932" y="932"/>
                  </a:cubicBezTo>
                  <a:cubicBezTo>
                    <a:pt x="932" y="0"/>
                    <a:pt x="932" y="0"/>
                    <a:pt x="932" y="0"/>
                  </a:cubicBezTo>
                  <a:lnTo>
                    <a:pt x="0" y="0"/>
                  </a:lnTo>
                  <a:close/>
                  <a:moveTo>
                    <a:pt x="191" y="829"/>
                  </a:moveTo>
                  <a:cubicBezTo>
                    <a:pt x="189" y="834"/>
                    <a:pt x="186" y="837"/>
                    <a:pt x="182" y="840"/>
                  </a:cubicBezTo>
                  <a:cubicBezTo>
                    <a:pt x="177" y="842"/>
                    <a:pt x="171" y="844"/>
                    <a:pt x="161" y="845"/>
                  </a:cubicBezTo>
                  <a:cubicBezTo>
                    <a:pt x="152" y="846"/>
                    <a:pt x="139" y="846"/>
                    <a:pt x="121" y="846"/>
                  </a:cubicBezTo>
                  <a:cubicBezTo>
                    <a:pt x="102" y="846"/>
                    <a:pt x="88" y="846"/>
                    <a:pt x="78" y="845"/>
                  </a:cubicBezTo>
                  <a:cubicBezTo>
                    <a:pt x="69" y="844"/>
                    <a:pt x="62" y="841"/>
                    <a:pt x="58" y="839"/>
                  </a:cubicBezTo>
                  <a:cubicBezTo>
                    <a:pt x="53" y="836"/>
                    <a:pt x="50" y="832"/>
                    <a:pt x="49" y="828"/>
                  </a:cubicBezTo>
                  <a:cubicBezTo>
                    <a:pt x="47" y="824"/>
                    <a:pt x="45" y="818"/>
                    <a:pt x="45" y="810"/>
                  </a:cubicBezTo>
                  <a:cubicBezTo>
                    <a:pt x="45" y="810"/>
                    <a:pt x="46" y="804"/>
                    <a:pt x="47" y="804"/>
                  </a:cubicBezTo>
                  <a:cubicBezTo>
                    <a:pt x="64" y="804"/>
                    <a:pt x="64" y="804"/>
                    <a:pt x="64" y="804"/>
                  </a:cubicBezTo>
                  <a:cubicBezTo>
                    <a:pt x="64" y="807"/>
                    <a:pt x="64" y="807"/>
                    <a:pt x="64" y="807"/>
                  </a:cubicBezTo>
                  <a:cubicBezTo>
                    <a:pt x="64" y="813"/>
                    <a:pt x="65" y="818"/>
                    <a:pt x="67" y="821"/>
                  </a:cubicBezTo>
                  <a:cubicBezTo>
                    <a:pt x="68" y="823"/>
                    <a:pt x="71" y="826"/>
                    <a:pt x="76" y="827"/>
                  </a:cubicBezTo>
                  <a:cubicBezTo>
                    <a:pt x="81" y="829"/>
                    <a:pt x="97" y="830"/>
                    <a:pt x="122" y="830"/>
                  </a:cubicBezTo>
                  <a:cubicBezTo>
                    <a:pt x="138" y="830"/>
                    <a:pt x="149" y="830"/>
                    <a:pt x="155" y="829"/>
                  </a:cubicBezTo>
                  <a:cubicBezTo>
                    <a:pt x="161" y="828"/>
                    <a:pt x="166" y="827"/>
                    <a:pt x="169" y="825"/>
                  </a:cubicBezTo>
                  <a:cubicBezTo>
                    <a:pt x="172" y="822"/>
                    <a:pt x="174" y="818"/>
                    <a:pt x="174" y="812"/>
                  </a:cubicBezTo>
                  <a:cubicBezTo>
                    <a:pt x="174" y="805"/>
                    <a:pt x="172" y="800"/>
                    <a:pt x="168" y="797"/>
                  </a:cubicBezTo>
                  <a:cubicBezTo>
                    <a:pt x="163" y="794"/>
                    <a:pt x="155" y="792"/>
                    <a:pt x="144" y="792"/>
                  </a:cubicBezTo>
                  <a:cubicBezTo>
                    <a:pt x="140" y="792"/>
                    <a:pt x="122" y="792"/>
                    <a:pt x="90" y="792"/>
                  </a:cubicBezTo>
                  <a:cubicBezTo>
                    <a:pt x="81" y="792"/>
                    <a:pt x="75" y="792"/>
                    <a:pt x="70" y="791"/>
                  </a:cubicBezTo>
                  <a:cubicBezTo>
                    <a:pt x="65" y="789"/>
                    <a:pt x="61" y="788"/>
                    <a:pt x="57" y="786"/>
                  </a:cubicBezTo>
                  <a:cubicBezTo>
                    <a:pt x="51" y="781"/>
                    <a:pt x="48" y="773"/>
                    <a:pt x="48" y="761"/>
                  </a:cubicBezTo>
                  <a:cubicBezTo>
                    <a:pt x="48" y="749"/>
                    <a:pt x="52" y="740"/>
                    <a:pt x="60" y="734"/>
                  </a:cubicBezTo>
                  <a:cubicBezTo>
                    <a:pt x="64" y="732"/>
                    <a:pt x="71" y="730"/>
                    <a:pt x="80" y="728"/>
                  </a:cubicBezTo>
                  <a:cubicBezTo>
                    <a:pt x="90" y="727"/>
                    <a:pt x="103" y="726"/>
                    <a:pt x="120" y="726"/>
                  </a:cubicBezTo>
                  <a:cubicBezTo>
                    <a:pt x="140" y="726"/>
                    <a:pt x="155" y="727"/>
                    <a:pt x="165" y="729"/>
                  </a:cubicBezTo>
                  <a:cubicBezTo>
                    <a:pt x="174" y="731"/>
                    <a:pt x="180" y="735"/>
                    <a:pt x="185" y="741"/>
                  </a:cubicBezTo>
                  <a:cubicBezTo>
                    <a:pt x="187" y="743"/>
                    <a:pt x="188" y="746"/>
                    <a:pt x="189" y="749"/>
                  </a:cubicBezTo>
                  <a:cubicBezTo>
                    <a:pt x="190" y="752"/>
                    <a:pt x="190" y="756"/>
                    <a:pt x="190" y="764"/>
                  </a:cubicBezTo>
                  <a:cubicBezTo>
                    <a:pt x="170" y="764"/>
                    <a:pt x="170" y="764"/>
                    <a:pt x="170" y="764"/>
                  </a:cubicBezTo>
                  <a:cubicBezTo>
                    <a:pt x="170" y="756"/>
                    <a:pt x="169" y="752"/>
                    <a:pt x="167" y="750"/>
                  </a:cubicBezTo>
                  <a:cubicBezTo>
                    <a:pt x="164" y="748"/>
                    <a:pt x="159" y="745"/>
                    <a:pt x="152" y="744"/>
                  </a:cubicBezTo>
                  <a:cubicBezTo>
                    <a:pt x="144" y="743"/>
                    <a:pt x="134" y="743"/>
                    <a:pt x="120" y="743"/>
                  </a:cubicBezTo>
                  <a:cubicBezTo>
                    <a:pt x="95" y="743"/>
                    <a:pt x="80" y="745"/>
                    <a:pt x="74" y="748"/>
                  </a:cubicBezTo>
                  <a:cubicBezTo>
                    <a:pt x="70" y="751"/>
                    <a:pt x="68" y="756"/>
                    <a:pt x="68" y="762"/>
                  </a:cubicBezTo>
                  <a:cubicBezTo>
                    <a:pt x="68" y="768"/>
                    <a:pt x="70" y="772"/>
                    <a:pt x="75" y="775"/>
                  </a:cubicBezTo>
                  <a:cubicBezTo>
                    <a:pt x="79" y="777"/>
                    <a:pt x="88" y="777"/>
                    <a:pt x="102" y="777"/>
                  </a:cubicBezTo>
                  <a:cubicBezTo>
                    <a:pt x="116" y="777"/>
                    <a:pt x="134" y="777"/>
                    <a:pt x="156" y="778"/>
                  </a:cubicBezTo>
                  <a:cubicBezTo>
                    <a:pt x="170" y="778"/>
                    <a:pt x="180" y="781"/>
                    <a:pt x="186" y="786"/>
                  </a:cubicBezTo>
                  <a:cubicBezTo>
                    <a:pt x="191" y="792"/>
                    <a:pt x="194" y="800"/>
                    <a:pt x="194" y="812"/>
                  </a:cubicBezTo>
                  <a:cubicBezTo>
                    <a:pt x="194" y="819"/>
                    <a:pt x="193" y="825"/>
                    <a:pt x="191" y="829"/>
                  </a:cubicBezTo>
                  <a:close/>
                  <a:moveTo>
                    <a:pt x="236" y="820"/>
                  </a:moveTo>
                  <a:cubicBezTo>
                    <a:pt x="240" y="823"/>
                    <a:pt x="245" y="826"/>
                    <a:pt x="253" y="828"/>
                  </a:cubicBezTo>
                  <a:cubicBezTo>
                    <a:pt x="261" y="829"/>
                    <a:pt x="274" y="830"/>
                    <a:pt x="291" y="830"/>
                  </a:cubicBezTo>
                  <a:cubicBezTo>
                    <a:pt x="304" y="830"/>
                    <a:pt x="314" y="830"/>
                    <a:pt x="321" y="828"/>
                  </a:cubicBezTo>
                  <a:cubicBezTo>
                    <a:pt x="327" y="827"/>
                    <a:pt x="332" y="824"/>
                    <a:pt x="334" y="821"/>
                  </a:cubicBezTo>
                  <a:cubicBezTo>
                    <a:pt x="336" y="818"/>
                    <a:pt x="338" y="812"/>
                    <a:pt x="338" y="808"/>
                  </a:cubicBezTo>
                  <a:cubicBezTo>
                    <a:pt x="359" y="808"/>
                    <a:pt x="359" y="808"/>
                    <a:pt x="359" y="808"/>
                  </a:cubicBezTo>
                  <a:cubicBezTo>
                    <a:pt x="358" y="820"/>
                    <a:pt x="353" y="832"/>
                    <a:pt x="344" y="838"/>
                  </a:cubicBezTo>
                  <a:cubicBezTo>
                    <a:pt x="334" y="843"/>
                    <a:pt x="317" y="846"/>
                    <a:pt x="293" y="846"/>
                  </a:cubicBezTo>
                  <a:cubicBezTo>
                    <a:pt x="274" y="846"/>
                    <a:pt x="259" y="845"/>
                    <a:pt x="249" y="844"/>
                  </a:cubicBezTo>
                  <a:cubicBezTo>
                    <a:pt x="239" y="842"/>
                    <a:pt x="231" y="840"/>
                    <a:pt x="226" y="836"/>
                  </a:cubicBezTo>
                  <a:cubicBezTo>
                    <a:pt x="214" y="828"/>
                    <a:pt x="208" y="812"/>
                    <a:pt x="208" y="787"/>
                  </a:cubicBezTo>
                  <a:cubicBezTo>
                    <a:pt x="208" y="770"/>
                    <a:pt x="210" y="757"/>
                    <a:pt x="215" y="748"/>
                  </a:cubicBezTo>
                  <a:cubicBezTo>
                    <a:pt x="220" y="739"/>
                    <a:pt x="227" y="734"/>
                    <a:pt x="236" y="731"/>
                  </a:cubicBezTo>
                  <a:cubicBezTo>
                    <a:pt x="246" y="728"/>
                    <a:pt x="260" y="726"/>
                    <a:pt x="282" y="726"/>
                  </a:cubicBezTo>
                  <a:cubicBezTo>
                    <a:pt x="301" y="726"/>
                    <a:pt x="316" y="727"/>
                    <a:pt x="325" y="729"/>
                  </a:cubicBezTo>
                  <a:cubicBezTo>
                    <a:pt x="334" y="731"/>
                    <a:pt x="341" y="736"/>
                    <a:pt x="347" y="742"/>
                  </a:cubicBezTo>
                  <a:cubicBezTo>
                    <a:pt x="351" y="747"/>
                    <a:pt x="354" y="751"/>
                    <a:pt x="355" y="759"/>
                  </a:cubicBezTo>
                  <a:cubicBezTo>
                    <a:pt x="357" y="766"/>
                    <a:pt x="359" y="776"/>
                    <a:pt x="359" y="788"/>
                  </a:cubicBezTo>
                  <a:cubicBezTo>
                    <a:pt x="228" y="788"/>
                    <a:pt x="228" y="788"/>
                    <a:pt x="228" y="788"/>
                  </a:cubicBezTo>
                  <a:cubicBezTo>
                    <a:pt x="229" y="804"/>
                    <a:pt x="231" y="814"/>
                    <a:pt x="236" y="820"/>
                  </a:cubicBezTo>
                  <a:close/>
                  <a:moveTo>
                    <a:pt x="524" y="884"/>
                  </a:moveTo>
                  <a:cubicBezTo>
                    <a:pt x="504" y="884"/>
                    <a:pt x="504" y="884"/>
                    <a:pt x="504" y="884"/>
                  </a:cubicBezTo>
                  <a:cubicBezTo>
                    <a:pt x="504" y="828"/>
                    <a:pt x="504" y="828"/>
                    <a:pt x="504" y="828"/>
                  </a:cubicBezTo>
                  <a:cubicBezTo>
                    <a:pt x="504" y="828"/>
                    <a:pt x="504" y="828"/>
                    <a:pt x="504" y="828"/>
                  </a:cubicBezTo>
                  <a:cubicBezTo>
                    <a:pt x="502" y="836"/>
                    <a:pt x="498" y="837"/>
                    <a:pt x="492" y="840"/>
                  </a:cubicBezTo>
                  <a:cubicBezTo>
                    <a:pt x="486" y="843"/>
                    <a:pt x="473" y="845"/>
                    <a:pt x="454" y="845"/>
                  </a:cubicBezTo>
                  <a:cubicBezTo>
                    <a:pt x="434" y="845"/>
                    <a:pt x="420" y="845"/>
                    <a:pt x="411" y="843"/>
                  </a:cubicBezTo>
                  <a:cubicBezTo>
                    <a:pt x="402" y="842"/>
                    <a:pt x="395" y="840"/>
                    <a:pt x="390" y="836"/>
                  </a:cubicBezTo>
                  <a:cubicBezTo>
                    <a:pt x="384" y="831"/>
                    <a:pt x="379" y="825"/>
                    <a:pt x="376" y="817"/>
                  </a:cubicBezTo>
                  <a:cubicBezTo>
                    <a:pt x="374" y="809"/>
                    <a:pt x="372" y="798"/>
                    <a:pt x="372" y="784"/>
                  </a:cubicBezTo>
                  <a:cubicBezTo>
                    <a:pt x="372" y="768"/>
                    <a:pt x="375" y="755"/>
                    <a:pt x="380" y="747"/>
                  </a:cubicBezTo>
                  <a:cubicBezTo>
                    <a:pt x="383" y="742"/>
                    <a:pt x="388" y="737"/>
                    <a:pt x="393" y="734"/>
                  </a:cubicBezTo>
                  <a:cubicBezTo>
                    <a:pt x="399" y="731"/>
                    <a:pt x="406" y="729"/>
                    <a:pt x="416" y="728"/>
                  </a:cubicBezTo>
                  <a:cubicBezTo>
                    <a:pt x="423" y="727"/>
                    <a:pt x="434" y="726"/>
                    <a:pt x="449" y="726"/>
                  </a:cubicBezTo>
                  <a:cubicBezTo>
                    <a:pt x="468" y="726"/>
                    <a:pt x="481" y="726"/>
                    <a:pt x="488" y="728"/>
                  </a:cubicBezTo>
                  <a:cubicBezTo>
                    <a:pt x="496" y="730"/>
                    <a:pt x="502" y="736"/>
                    <a:pt x="505" y="740"/>
                  </a:cubicBezTo>
                  <a:cubicBezTo>
                    <a:pt x="504" y="740"/>
                    <a:pt x="504" y="740"/>
                    <a:pt x="504" y="740"/>
                  </a:cubicBezTo>
                  <a:cubicBezTo>
                    <a:pt x="504" y="728"/>
                    <a:pt x="504" y="728"/>
                    <a:pt x="504" y="728"/>
                  </a:cubicBezTo>
                  <a:cubicBezTo>
                    <a:pt x="524" y="728"/>
                    <a:pt x="524" y="728"/>
                    <a:pt x="524" y="728"/>
                  </a:cubicBezTo>
                  <a:lnTo>
                    <a:pt x="524" y="884"/>
                  </a:lnTo>
                  <a:close/>
                  <a:moveTo>
                    <a:pt x="684" y="844"/>
                  </a:moveTo>
                  <a:cubicBezTo>
                    <a:pt x="668" y="844"/>
                    <a:pt x="668" y="844"/>
                    <a:pt x="668" y="844"/>
                  </a:cubicBezTo>
                  <a:cubicBezTo>
                    <a:pt x="668" y="824"/>
                    <a:pt x="668" y="824"/>
                    <a:pt x="668" y="824"/>
                  </a:cubicBezTo>
                  <a:cubicBezTo>
                    <a:pt x="667" y="824"/>
                    <a:pt x="667" y="824"/>
                    <a:pt x="667" y="824"/>
                  </a:cubicBezTo>
                  <a:cubicBezTo>
                    <a:pt x="662" y="832"/>
                    <a:pt x="656" y="839"/>
                    <a:pt x="648" y="842"/>
                  </a:cubicBezTo>
                  <a:cubicBezTo>
                    <a:pt x="641" y="844"/>
                    <a:pt x="628" y="845"/>
                    <a:pt x="610" y="845"/>
                  </a:cubicBezTo>
                  <a:cubicBezTo>
                    <a:pt x="595" y="845"/>
                    <a:pt x="583" y="845"/>
                    <a:pt x="576" y="844"/>
                  </a:cubicBezTo>
                  <a:cubicBezTo>
                    <a:pt x="567" y="841"/>
                    <a:pt x="561" y="839"/>
                    <a:pt x="557" y="835"/>
                  </a:cubicBezTo>
                  <a:cubicBezTo>
                    <a:pt x="552" y="832"/>
                    <a:pt x="549" y="827"/>
                    <a:pt x="547" y="821"/>
                  </a:cubicBezTo>
                  <a:cubicBezTo>
                    <a:pt x="545" y="814"/>
                    <a:pt x="544" y="805"/>
                    <a:pt x="544" y="792"/>
                  </a:cubicBezTo>
                  <a:cubicBezTo>
                    <a:pt x="544" y="728"/>
                    <a:pt x="544" y="728"/>
                    <a:pt x="544" y="728"/>
                  </a:cubicBezTo>
                  <a:cubicBezTo>
                    <a:pt x="560" y="728"/>
                    <a:pt x="560" y="728"/>
                    <a:pt x="560" y="728"/>
                  </a:cubicBezTo>
                  <a:cubicBezTo>
                    <a:pt x="560" y="787"/>
                    <a:pt x="560" y="787"/>
                    <a:pt x="560" y="787"/>
                  </a:cubicBezTo>
                  <a:cubicBezTo>
                    <a:pt x="560" y="798"/>
                    <a:pt x="562" y="806"/>
                    <a:pt x="564" y="811"/>
                  </a:cubicBezTo>
                  <a:cubicBezTo>
                    <a:pt x="565" y="815"/>
                    <a:pt x="568" y="819"/>
                    <a:pt x="571" y="822"/>
                  </a:cubicBezTo>
                  <a:cubicBezTo>
                    <a:pt x="574" y="825"/>
                    <a:pt x="579" y="827"/>
                    <a:pt x="586" y="828"/>
                  </a:cubicBezTo>
                  <a:cubicBezTo>
                    <a:pt x="591" y="830"/>
                    <a:pt x="600" y="830"/>
                    <a:pt x="611" y="830"/>
                  </a:cubicBezTo>
                  <a:cubicBezTo>
                    <a:pt x="625" y="830"/>
                    <a:pt x="636" y="829"/>
                    <a:pt x="644" y="827"/>
                  </a:cubicBezTo>
                  <a:cubicBezTo>
                    <a:pt x="652" y="825"/>
                    <a:pt x="658" y="821"/>
                    <a:pt x="662" y="817"/>
                  </a:cubicBezTo>
                  <a:cubicBezTo>
                    <a:pt x="664" y="814"/>
                    <a:pt x="665" y="810"/>
                    <a:pt x="666" y="805"/>
                  </a:cubicBezTo>
                  <a:cubicBezTo>
                    <a:pt x="667" y="801"/>
                    <a:pt x="668" y="794"/>
                    <a:pt x="668" y="786"/>
                  </a:cubicBezTo>
                  <a:cubicBezTo>
                    <a:pt x="668" y="728"/>
                    <a:pt x="668" y="728"/>
                    <a:pt x="668" y="728"/>
                  </a:cubicBezTo>
                  <a:cubicBezTo>
                    <a:pt x="684" y="728"/>
                    <a:pt x="684" y="728"/>
                    <a:pt x="684" y="728"/>
                  </a:cubicBezTo>
                  <a:lnTo>
                    <a:pt x="684" y="844"/>
                  </a:lnTo>
                  <a:close/>
                  <a:moveTo>
                    <a:pt x="733" y="820"/>
                  </a:moveTo>
                  <a:cubicBezTo>
                    <a:pt x="736" y="823"/>
                    <a:pt x="742" y="826"/>
                    <a:pt x="749" y="828"/>
                  </a:cubicBezTo>
                  <a:cubicBezTo>
                    <a:pt x="757" y="829"/>
                    <a:pt x="770" y="830"/>
                    <a:pt x="787" y="830"/>
                  </a:cubicBezTo>
                  <a:cubicBezTo>
                    <a:pt x="801" y="830"/>
                    <a:pt x="811" y="830"/>
                    <a:pt x="817" y="828"/>
                  </a:cubicBezTo>
                  <a:cubicBezTo>
                    <a:pt x="823" y="827"/>
                    <a:pt x="828" y="824"/>
                    <a:pt x="831" y="821"/>
                  </a:cubicBezTo>
                  <a:cubicBezTo>
                    <a:pt x="833" y="818"/>
                    <a:pt x="834" y="812"/>
                    <a:pt x="835" y="808"/>
                  </a:cubicBezTo>
                  <a:cubicBezTo>
                    <a:pt x="855" y="808"/>
                    <a:pt x="855" y="808"/>
                    <a:pt x="855" y="808"/>
                  </a:cubicBezTo>
                  <a:cubicBezTo>
                    <a:pt x="854" y="820"/>
                    <a:pt x="849" y="832"/>
                    <a:pt x="840" y="838"/>
                  </a:cubicBezTo>
                  <a:cubicBezTo>
                    <a:pt x="830" y="843"/>
                    <a:pt x="814" y="846"/>
                    <a:pt x="790" y="846"/>
                  </a:cubicBezTo>
                  <a:cubicBezTo>
                    <a:pt x="770" y="846"/>
                    <a:pt x="755" y="845"/>
                    <a:pt x="745" y="844"/>
                  </a:cubicBezTo>
                  <a:cubicBezTo>
                    <a:pt x="735" y="842"/>
                    <a:pt x="727" y="840"/>
                    <a:pt x="722" y="836"/>
                  </a:cubicBezTo>
                  <a:cubicBezTo>
                    <a:pt x="710" y="828"/>
                    <a:pt x="704" y="812"/>
                    <a:pt x="704" y="787"/>
                  </a:cubicBezTo>
                  <a:cubicBezTo>
                    <a:pt x="704" y="770"/>
                    <a:pt x="706" y="757"/>
                    <a:pt x="712" y="748"/>
                  </a:cubicBezTo>
                  <a:cubicBezTo>
                    <a:pt x="717" y="739"/>
                    <a:pt x="722" y="734"/>
                    <a:pt x="732" y="731"/>
                  </a:cubicBezTo>
                  <a:cubicBezTo>
                    <a:pt x="741" y="728"/>
                    <a:pt x="756" y="726"/>
                    <a:pt x="776" y="726"/>
                  </a:cubicBezTo>
                  <a:cubicBezTo>
                    <a:pt x="776" y="726"/>
                    <a:pt x="776" y="726"/>
                    <a:pt x="776" y="726"/>
                  </a:cubicBezTo>
                  <a:cubicBezTo>
                    <a:pt x="796" y="726"/>
                    <a:pt x="811" y="727"/>
                    <a:pt x="820" y="729"/>
                  </a:cubicBezTo>
                  <a:cubicBezTo>
                    <a:pt x="829" y="731"/>
                    <a:pt x="837" y="736"/>
                    <a:pt x="843" y="742"/>
                  </a:cubicBezTo>
                  <a:cubicBezTo>
                    <a:pt x="847" y="747"/>
                    <a:pt x="850" y="751"/>
                    <a:pt x="852" y="759"/>
                  </a:cubicBezTo>
                  <a:cubicBezTo>
                    <a:pt x="854" y="766"/>
                    <a:pt x="855" y="776"/>
                    <a:pt x="855" y="788"/>
                  </a:cubicBezTo>
                  <a:cubicBezTo>
                    <a:pt x="724" y="788"/>
                    <a:pt x="724" y="788"/>
                    <a:pt x="724" y="788"/>
                  </a:cubicBezTo>
                  <a:cubicBezTo>
                    <a:pt x="725" y="804"/>
                    <a:pt x="728" y="814"/>
                    <a:pt x="733" y="820"/>
                  </a:cubicBezTo>
                  <a:close/>
                  <a:moveTo>
                    <a:pt x="888" y="844"/>
                  </a:moveTo>
                  <a:cubicBezTo>
                    <a:pt x="872" y="844"/>
                    <a:pt x="872" y="844"/>
                    <a:pt x="872" y="844"/>
                  </a:cubicBezTo>
                  <a:cubicBezTo>
                    <a:pt x="872" y="676"/>
                    <a:pt x="872" y="676"/>
                    <a:pt x="872" y="676"/>
                  </a:cubicBezTo>
                  <a:cubicBezTo>
                    <a:pt x="888" y="676"/>
                    <a:pt x="888" y="676"/>
                    <a:pt x="888" y="676"/>
                  </a:cubicBezTo>
                  <a:lnTo>
                    <a:pt x="888" y="844"/>
                  </a:ln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CuadroTexto 12"/>
          <p:cNvSpPr txBox="1"/>
          <p:nvPr/>
        </p:nvSpPr>
        <p:spPr>
          <a:xfrm>
            <a:off x="3428099" y="1948503"/>
            <a:ext cx="2287806" cy="1269578"/>
          </a:xfrm>
          <a:prstGeom prst="rect">
            <a:avLst/>
          </a:prstGeom>
          <a:noFill/>
        </p:spPr>
        <p:txBody>
          <a:bodyPr wrap="none" rtlCol="0">
            <a:spAutoFit/>
          </a:bodyPr>
          <a:lstStyle/>
          <a:p>
            <a:pPr algn="ctr"/>
            <a:r>
              <a:rPr lang="es-ES_tradnl" sz="4050" b="1" dirty="0">
                <a:solidFill>
                  <a:schemeClr val="tx1">
                    <a:lumMod val="85000"/>
                    <a:lumOff val="15000"/>
                  </a:schemeClr>
                </a:solidFill>
                <a:latin typeface="Roboto" charset="0"/>
                <a:ea typeface="Roboto" charset="0"/>
                <a:cs typeface="Roboto" charset="0"/>
              </a:rPr>
              <a:t>Taller</a:t>
            </a:r>
          </a:p>
          <a:p>
            <a:pPr algn="ctr"/>
            <a:r>
              <a:rPr lang="es-ES_tradnl" sz="3600" dirty="0">
                <a:solidFill>
                  <a:srgbClr val="BC1B28"/>
                </a:solidFill>
                <a:latin typeface="Roboto" charset="0"/>
                <a:ea typeface="Roboto" charset="0"/>
                <a:cs typeface="Roboto" charset="0"/>
              </a:rPr>
              <a:t>XAMARIN</a:t>
            </a:r>
            <a:endParaRPr lang="es-ES_tradnl" sz="5400" dirty="0">
              <a:solidFill>
                <a:srgbClr val="BC1B28"/>
              </a:solidFill>
              <a:latin typeface="Roboto" charset="0"/>
              <a:ea typeface="Roboto" charset="0"/>
              <a:cs typeface="Roboto" charset="0"/>
            </a:endParaRPr>
          </a:p>
        </p:txBody>
      </p:sp>
    </p:spTree>
    <p:extLst>
      <p:ext uri="{BB962C8B-B14F-4D97-AF65-F5344CB8AC3E}">
        <p14:creationId xmlns:p14="http://schemas.microsoft.com/office/powerpoint/2010/main" val="313211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128233"/>
            <a:ext cx="8228433" cy="857129"/>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33" y="1013381"/>
            <a:ext cx="3398254" cy="9766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6468" y="3783096"/>
            <a:ext cx="3398254" cy="97841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75334" y="2333634"/>
            <a:ext cx="3379388" cy="11058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55" y="1224728"/>
            <a:ext cx="3336207"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54" y="2609584"/>
            <a:ext cx="4129436"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813754" y="3994442"/>
            <a:ext cx="4129436" cy="886366"/>
          </a:xfrm>
          <a:prstGeom prst="rect">
            <a:avLst/>
          </a:prstGeom>
          <a:noFill/>
        </p:spPr>
        <p:txBody>
          <a:bodyPr wrap="square" lIns="137141" tIns="109713" rIns="137141" bIns="109713"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930" y="56921"/>
            <a:ext cx="8228433" cy="857129"/>
          </a:xfrm>
        </p:spPr>
        <p:txBody>
          <a:bodyPr/>
          <a:lstStyle/>
          <a:p>
            <a:r>
              <a:rPr lang="en-US" dirty="0" err="1"/>
              <a:t>Async</a:t>
            </a:r>
            <a:r>
              <a:rPr lang="en-US" dirty="0"/>
              <a:t>/Await</a:t>
            </a:r>
          </a:p>
        </p:txBody>
      </p:sp>
      <p:sp>
        <p:nvSpPr>
          <p:cNvPr id="3" name="TextBox 2"/>
          <p:cNvSpPr txBox="1"/>
          <p:nvPr/>
        </p:nvSpPr>
        <p:spPr>
          <a:xfrm>
            <a:off x="1252093" y="4402557"/>
            <a:ext cx="6641555" cy="461665"/>
          </a:xfrm>
          <a:prstGeom prst="rect">
            <a:avLst/>
          </a:prstGeom>
          <a:noFill/>
        </p:spPr>
        <p:txBody>
          <a:bodyPr wrap="square" rtlCol="0">
            <a:spAutoFit/>
          </a:bodyPr>
          <a:lstStyle/>
          <a:p>
            <a:pPr algn="ctr"/>
            <a:r>
              <a:rPr lang="en-US" sz="2400" dirty="0" err="1">
                <a:solidFill>
                  <a:schemeClr val="bg1">
                    <a:lumMod val="50000"/>
                  </a:schemeClr>
                </a:solidFill>
                <a:cs typeface="Helvetica" panose="020B0604020202020204" pitchFamily="34" charset="0"/>
              </a:rPr>
              <a:t>Código</a:t>
            </a:r>
            <a:r>
              <a:rPr lang="en-US" sz="2400" dirty="0">
                <a:solidFill>
                  <a:schemeClr val="bg1">
                    <a:lumMod val="50000"/>
                  </a:schemeClr>
                </a:solidFill>
                <a:cs typeface="Helvetica" panose="020B0604020202020204" pitchFamily="34" charset="0"/>
              </a:rPr>
              <a:t> </a:t>
            </a:r>
            <a:r>
              <a:rPr lang="en-US" sz="2400" dirty="0" err="1">
                <a:solidFill>
                  <a:schemeClr val="bg1">
                    <a:lumMod val="50000"/>
                  </a:schemeClr>
                </a:solidFill>
                <a:cs typeface="Helvetica" panose="020B0604020202020204" pitchFamily="34" charset="0"/>
              </a:rPr>
              <a:t>más</a:t>
            </a:r>
            <a:r>
              <a:rPr lang="en-US" sz="2400" dirty="0">
                <a:solidFill>
                  <a:schemeClr val="bg1">
                    <a:lumMod val="50000"/>
                  </a:schemeClr>
                </a:solidFill>
                <a:cs typeface="Helvetica" panose="020B0604020202020204" pitchFamily="34" charset="0"/>
              </a:rPr>
              <a:t> simple, </a:t>
            </a:r>
            <a:r>
              <a:rPr lang="en-US" sz="2400" dirty="0" err="1">
                <a:solidFill>
                  <a:schemeClr val="bg1">
                    <a:lumMod val="50000"/>
                  </a:schemeClr>
                </a:solidFill>
                <a:cs typeface="Helvetica" panose="020B0604020202020204" pitchFamily="34" charset="0"/>
              </a:rPr>
              <a:t>mantenimiento</a:t>
            </a:r>
            <a:endParaRPr lang="en-US" sz="2400"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0714" y="1028232"/>
            <a:ext cx="5524312" cy="32562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63" y="263183"/>
            <a:ext cx="8228433" cy="857129"/>
          </a:xfrm>
        </p:spPr>
        <p:txBody>
          <a:bodyPr/>
          <a:lstStyle/>
          <a:p>
            <a:r>
              <a:rPr lang="en-US" dirty="0"/>
              <a:t>Android </a:t>
            </a:r>
            <a:r>
              <a:rPr lang="en-US" dirty="0" err="1"/>
              <a:t>ItemClick</a:t>
            </a:r>
            <a:r>
              <a:rPr lang="en-US" dirty="0"/>
              <a:t>, ¿</a:t>
            </a:r>
            <a:r>
              <a:rPr lang="en-US" dirty="0" err="1"/>
              <a:t>ves</a:t>
            </a:r>
            <a:r>
              <a:rPr lang="en-US" dirty="0"/>
              <a:t> </a:t>
            </a:r>
            <a:r>
              <a:rPr lang="en-US" dirty="0" err="1"/>
              <a:t>diferencias</a:t>
            </a:r>
            <a:r>
              <a:rPr lang="en-US" dirty="0"/>
              <a:t>?</a:t>
            </a:r>
          </a:p>
        </p:txBody>
      </p:sp>
      <p:sp>
        <p:nvSpPr>
          <p:cNvPr id="7" name="TextBox 6"/>
          <p:cNvSpPr txBox="1"/>
          <p:nvPr/>
        </p:nvSpPr>
        <p:spPr>
          <a:xfrm>
            <a:off x="5480168" y="976965"/>
            <a:ext cx="2569512" cy="461665"/>
          </a:xfrm>
          <a:prstGeom prst="rect">
            <a:avLst/>
          </a:prstGeom>
          <a:noFill/>
        </p:spPr>
        <p:txBody>
          <a:bodyPr wrap="square" rtlCol="0">
            <a:spAutoFit/>
          </a:bodyPr>
          <a:lstStyle/>
          <a:p>
            <a:pPr algn="ctr"/>
            <a:r>
              <a:rPr lang="en-US" sz="2400" dirty="0">
                <a:solidFill>
                  <a:schemeClr val="bg1">
                    <a:lumMod val="50000"/>
                  </a:schemeClr>
                </a:solidFill>
                <a:cs typeface="Helvetica" panose="020B0604020202020204" pitchFamily="34" charset="0"/>
              </a:rPr>
              <a:t>C# con Xamarin</a:t>
            </a:r>
          </a:p>
        </p:txBody>
      </p:sp>
      <p:sp>
        <p:nvSpPr>
          <p:cNvPr id="8" name="TextBox 7"/>
          <p:cNvSpPr txBox="1"/>
          <p:nvPr/>
        </p:nvSpPr>
        <p:spPr>
          <a:xfrm>
            <a:off x="987310" y="976963"/>
            <a:ext cx="2569512" cy="461665"/>
          </a:xfrm>
          <a:prstGeom prst="rect">
            <a:avLst/>
          </a:prstGeom>
          <a:noFill/>
        </p:spPr>
        <p:txBody>
          <a:bodyPr wrap="square" rtlCol="0">
            <a:spAutoFit/>
          </a:bodyPr>
          <a:lstStyle/>
          <a:p>
            <a:pPr algn="ctr"/>
            <a:r>
              <a:rPr lang="en-US" sz="24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2551" y="1556914"/>
            <a:ext cx="4139029" cy="128394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41724" y="3190722"/>
            <a:ext cx="4246406" cy="461665"/>
          </a:xfrm>
          <a:prstGeom prst="rect">
            <a:avLst/>
          </a:prstGeom>
          <a:noFill/>
        </p:spPr>
        <p:txBody>
          <a:bodyPr wrap="square" rtlCol="0">
            <a:spAutoFit/>
          </a:bodyPr>
          <a:lstStyle/>
          <a:p>
            <a:pPr algn="ctr"/>
            <a:r>
              <a:rPr lang="en-US" sz="2400" dirty="0">
                <a:solidFill>
                  <a:schemeClr val="bg1">
                    <a:lumMod val="50000"/>
                  </a:schemeClr>
                </a:solidFill>
                <a:cs typeface="Helvetica" panose="020B0604020202020204" pitchFamily="34" charset="0"/>
              </a:rPr>
              <a:t>C# &amp; </a:t>
            </a:r>
            <a:r>
              <a:rPr lang="en-US" sz="2400" dirty="0" err="1">
                <a:solidFill>
                  <a:schemeClr val="bg1">
                    <a:lumMod val="50000"/>
                  </a:schemeClr>
                </a:solidFill>
                <a:cs typeface="Helvetica" panose="020B0604020202020204" pitchFamily="34" charset="0"/>
              </a:rPr>
              <a:t>Async</a:t>
            </a:r>
            <a:r>
              <a:rPr lang="en-US" sz="24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80648" y="3879099"/>
            <a:ext cx="4168555" cy="106383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5098050" y="3592553"/>
            <a:ext cx="871415" cy="280396"/>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97156" y="1562009"/>
            <a:ext cx="4135538" cy="110535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DEMO: Crear proyecto</a:t>
            </a:r>
          </a:p>
        </p:txBody>
      </p:sp>
      <p:sp>
        <p:nvSpPr>
          <p:cNvPr id="5" name="Marcador de texto 4"/>
          <p:cNvSpPr>
            <a:spLocks noGrp="1"/>
          </p:cNvSpPr>
          <p:nvPr>
            <p:ph type="subTitle" idx="1"/>
          </p:nvPr>
        </p:nvSpPr>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15" y="1353677"/>
            <a:ext cx="8228433" cy="2173295"/>
          </a:xfrm>
        </p:spPr>
        <p:txBody>
          <a:bodyPr/>
          <a:lstStyle/>
          <a:p>
            <a:pPr algn="ctr"/>
            <a:r>
              <a:rPr lang="es-ES_tradnl" sz="7199" spc="-300" dirty="0">
                <a:solidFill>
                  <a:schemeClr val="tx1">
                    <a:lumMod val="50000"/>
                    <a:lumOff val="50000"/>
                  </a:schemeClr>
                </a:solidFill>
              </a:rPr>
              <a:t>¿</a:t>
            </a:r>
            <a:r>
              <a:rPr lang="es-ES_tradnl" sz="5294" spc="-300" dirty="0">
                <a:solidFill>
                  <a:schemeClr val="tx1">
                    <a:lumMod val="50000"/>
                    <a:lumOff val="50000"/>
                  </a:schemeClr>
                </a:solidFill>
              </a:rPr>
              <a:t>Cómo funciona es </a:t>
            </a:r>
            <a:r>
              <a:rPr lang="es-ES_tradnl" sz="5294" spc="-300" dirty="0" err="1">
                <a:solidFill>
                  <a:schemeClr val="tx1">
                    <a:lumMod val="50000"/>
                    <a:lumOff val="50000"/>
                  </a:schemeClr>
                </a:solidFill>
              </a:rPr>
              <a:t>Xamarin</a:t>
            </a:r>
            <a:r>
              <a:rPr lang="es-ES_tradnl" sz="5294" spc="-300" dirty="0">
                <a:solidFill>
                  <a:schemeClr val="tx1">
                    <a:lumMod val="50000"/>
                    <a:lumOff val="50000"/>
                  </a:schemeClr>
                </a:solidFill>
              </a:rPr>
              <a:t>?</a:t>
            </a:r>
            <a:endParaRPr lang="es-ES_tradnl" sz="7199" spc="-3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03" y="353920"/>
            <a:ext cx="8228433" cy="857129"/>
          </a:xfrm>
        </p:spPr>
        <p:txBody>
          <a:bodyPr/>
          <a:lstStyle/>
          <a:p>
            <a:r>
              <a:rPr lang="en-US" dirty="0"/>
              <a:t>Windows APIs</a:t>
            </a:r>
          </a:p>
        </p:txBody>
      </p:sp>
      <p:grpSp>
        <p:nvGrpSpPr>
          <p:cNvPr id="44" name="Group 43"/>
          <p:cNvGrpSpPr/>
          <p:nvPr/>
        </p:nvGrpSpPr>
        <p:grpSpPr>
          <a:xfrm>
            <a:off x="569272" y="1339343"/>
            <a:ext cx="8036069" cy="779756"/>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Microsoft.Phone</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Windows.Storage</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Microsoft.Devices</a:t>
              </a:r>
              <a:endParaRPr lang="en-US" sz="1325" dirty="0">
                <a:solidFill>
                  <a:srgbClr val="FFFFFF"/>
                </a:solidFill>
                <a:cs typeface="Helvetica Light"/>
              </a:endParaRPr>
            </a:p>
          </p:txBody>
        </p:sp>
        <p:sp>
          <p:nvSpPr>
            <p:cNvPr id="34" name="TextBox 33"/>
            <p:cNvSpPr txBox="1"/>
            <p:nvPr/>
          </p:nvSpPr>
          <p:spPr>
            <a:xfrm>
              <a:off x="6299200" y="1820862"/>
              <a:ext cx="369417" cy="627948"/>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961" y="4028235"/>
            <a:ext cx="880082" cy="682513"/>
          </a:xfrm>
          <a:prstGeom prst="rect">
            <a:avLst/>
          </a:prstGeom>
        </p:spPr>
      </p:pic>
      <p:grpSp>
        <p:nvGrpSpPr>
          <p:cNvPr id="38" name="Group 37"/>
          <p:cNvGrpSpPr/>
          <p:nvPr/>
        </p:nvGrpSpPr>
        <p:grpSpPr>
          <a:xfrm>
            <a:off x="565904" y="2823835"/>
            <a:ext cx="8036069" cy="499664"/>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25" name="Rounded Rectangle 24"/>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26" name="Rounded Rectangle 25"/>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27" name="Rounded Rectangle 26"/>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28" name="Rounded Rectangle 27"/>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456" y="462456"/>
            <a:ext cx="8228433" cy="857129"/>
          </a:xfrm>
        </p:spPr>
        <p:txBody>
          <a:bodyPr/>
          <a:lstStyle/>
          <a:p>
            <a:r>
              <a:rPr lang="en-US" sz="4400" dirty="0"/>
              <a:t>iOS – </a:t>
            </a:r>
            <a:r>
              <a:rPr lang="en-US" sz="4400" dirty="0" err="1"/>
              <a:t>Acceso</a:t>
            </a:r>
            <a:r>
              <a:rPr lang="en-US" sz="4400" dirty="0"/>
              <a:t> al 100% de las APIs</a:t>
            </a:r>
          </a:p>
        </p:txBody>
      </p:sp>
      <p:grpSp>
        <p:nvGrpSpPr>
          <p:cNvPr id="3" name="Group 2"/>
          <p:cNvGrpSpPr/>
          <p:nvPr/>
        </p:nvGrpSpPr>
        <p:grpSpPr>
          <a:xfrm>
            <a:off x="569272" y="1447878"/>
            <a:ext cx="8036069" cy="67122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MapKit</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UIKit</a:t>
              </a:r>
              <a:endParaRPr lang="en-US" sz="132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iBeacon</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CoreGraphics</a:t>
              </a:r>
              <a:endParaRPr lang="en-US" sz="132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CoreMotion</a:t>
              </a:r>
              <a:endParaRPr lang="en-US" sz="1325" dirty="0">
                <a:solidFill>
                  <a:srgbClr val="FFFFFF"/>
                </a:solidFill>
                <a:cs typeface="Helvetica Light"/>
              </a:endParaRPr>
            </a:p>
          </p:txBody>
        </p:sp>
        <p:sp>
          <p:nvSpPr>
            <p:cNvPr id="34" name="TextBox 33"/>
            <p:cNvSpPr txBox="1"/>
            <p:nvPr/>
          </p:nvSpPr>
          <p:spPr>
            <a:xfrm>
              <a:off x="6299200" y="1968500"/>
              <a:ext cx="369417" cy="62794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961" y="4028235"/>
            <a:ext cx="880082" cy="682513"/>
          </a:xfrm>
          <a:prstGeom prst="rect">
            <a:avLst/>
          </a:prstGeom>
        </p:spPr>
      </p:pic>
      <p:sp>
        <p:nvSpPr>
          <p:cNvPr id="37" name="Left Brace 36"/>
          <p:cNvSpPr/>
          <p:nvPr/>
        </p:nvSpPr>
        <p:spPr>
          <a:xfrm rot="5400000" flipH="1">
            <a:off x="4450627" y="-294535"/>
            <a:ext cx="280093" cy="8029334"/>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2" name="Rounded Rectangle 31"/>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409937"/>
            <a:ext cx="8228433" cy="857129"/>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927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Text-to-speech</a:t>
            </a:r>
          </a:p>
        </p:txBody>
      </p:sp>
      <p:sp>
        <p:nvSpPr>
          <p:cNvPr id="20" name="Rounded Rectangle 19"/>
          <p:cNvSpPr/>
          <p:nvPr/>
        </p:nvSpPr>
        <p:spPr>
          <a:xfrm>
            <a:off x="2196988"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ActionBar</a:t>
            </a:r>
            <a:endParaRPr lang="en-US" sz="1325" dirty="0">
              <a:solidFill>
                <a:srgbClr val="FFFFFF"/>
              </a:solidFill>
              <a:cs typeface="Helvetica Light"/>
            </a:endParaRPr>
          </a:p>
        </p:txBody>
      </p:sp>
      <p:sp>
        <p:nvSpPr>
          <p:cNvPr id="21" name="Rounded Rectangle 20"/>
          <p:cNvSpPr/>
          <p:nvPr/>
        </p:nvSpPr>
        <p:spPr>
          <a:xfrm>
            <a:off x="382470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75" dirty="0">
                <a:solidFill>
                  <a:srgbClr val="FFFFFF"/>
                </a:solidFill>
                <a:cs typeface="Helvetica Light"/>
              </a:rPr>
              <a:t>Printing Framework</a:t>
            </a:r>
          </a:p>
        </p:txBody>
      </p:sp>
      <p:sp>
        <p:nvSpPr>
          <p:cNvPr id="22" name="Rounded Rectangle 21"/>
          <p:cNvSpPr/>
          <p:nvPr/>
        </p:nvSpPr>
        <p:spPr>
          <a:xfrm>
            <a:off x="5452419"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Renderscript</a:t>
            </a:r>
            <a:endParaRPr lang="en-US" sz="1325" dirty="0">
              <a:solidFill>
                <a:srgbClr val="FFFFFF"/>
              </a:solidFill>
              <a:cs typeface="Helvetica Light"/>
            </a:endParaRPr>
          </a:p>
        </p:txBody>
      </p:sp>
      <p:sp>
        <p:nvSpPr>
          <p:cNvPr id="23" name="Rounded Rectangle 22"/>
          <p:cNvSpPr/>
          <p:nvPr/>
        </p:nvSpPr>
        <p:spPr>
          <a:xfrm>
            <a:off x="7080135"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1961" y="4028235"/>
            <a:ext cx="880082" cy="682513"/>
          </a:xfrm>
          <a:prstGeom prst="rect">
            <a:avLst/>
          </a:prstGeom>
        </p:spPr>
      </p:pic>
      <p:sp>
        <p:nvSpPr>
          <p:cNvPr id="34" name="TextBox 33"/>
          <p:cNvSpPr txBox="1"/>
          <p:nvPr/>
        </p:nvSpPr>
        <p:spPr>
          <a:xfrm>
            <a:off x="4646827" y="1339342"/>
            <a:ext cx="271578" cy="46163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7" name="Rounded Rectangle 36"/>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51" y="357850"/>
            <a:ext cx="8740640" cy="1009502"/>
          </a:xfrm>
        </p:spPr>
        <p:txBody>
          <a:bodyPr/>
          <a:lstStyle/>
          <a:p>
            <a:pPr algn="ctr">
              <a:lnSpc>
                <a:spcPct val="100000"/>
              </a:lnSpc>
            </a:pPr>
            <a:r>
              <a:rPr lang="en-US" sz="2646" dirty="0" err="1"/>
              <a:t>Cualquier</a:t>
            </a:r>
            <a:r>
              <a:rPr lang="en-US" sz="2646" dirty="0"/>
              <a:t> </a:t>
            </a:r>
            <a:r>
              <a:rPr lang="en-US" sz="2646" dirty="0" err="1"/>
              <a:t>cosa</a:t>
            </a:r>
            <a:r>
              <a:rPr lang="en-US" sz="2646" dirty="0"/>
              <a:t> que </a:t>
            </a:r>
            <a:r>
              <a:rPr lang="en-US" sz="2646" dirty="0" err="1"/>
              <a:t>puedas</a:t>
            </a:r>
            <a:r>
              <a:rPr lang="en-US" sz="2646" dirty="0"/>
              <a:t> </a:t>
            </a:r>
            <a:r>
              <a:rPr lang="en-US" sz="2646" dirty="0" err="1"/>
              <a:t>hacer</a:t>
            </a:r>
            <a:r>
              <a:rPr lang="en-US" sz="2646" dirty="0"/>
              <a:t> con Objective-C, Swift, o Java</a:t>
            </a:r>
            <a:br>
              <a:rPr lang="en-US" sz="2646" dirty="0"/>
            </a:br>
            <a:r>
              <a:rPr lang="en-US" sz="2646" dirty="0"/>
              <a:t>se </a:t>
            </a:r>
            <a:r>
              <a:rPr lang="en-US" sz="2646" dirty="0" err="1"/>
              <a:t>puede</a:t>
            </a:r>
            <a:r>
              <a:rPr lang="en-US" sz="2646" dirty="0"/>
              <a:t> </a:t>
            </a:r>
            <a:r>
              <a:rPr lang="en-US" sz="2646" dirty="0" err="1"/>
              <a:t>hacer</a:t>
            </a:r>
            <a:r>
              <a:rPr lang="en-US" sz="2646" dirty="0"/>
              <a:t> </a:t>
            </a:r>
            <a:r>
              <a:rPr lang="en-US" sz="2646" dirty="0">
                <a:latin typeface="+mn-lt"/>
              </a:rPr>
              <a:t>con C# y Visual Studio con Xamarin</a:t>
            </a:r>
            <a:r>
              <a:rPr lang="en-US" sz="2646" dirty="0"/>
              <a:t>.</a:t>
            </a:r>
          </a:p>
        </p:txBody>
      </p:sp>
      <p:grpSp>
        <p:nvGrpSpPr>
          <p:cNvPr id="7" name="Group 6"/>
          <p:cNvGrpSpPr/>
          <p:nvPr/>
        </p:nvGrpSpPr>
        <p:grpSpPr>
          <a:xfrm>
            <a:off x="1711202" y="1541242"/>
            <a:ext cx="6009217" cy="3336578"/>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91" y="1109679"/>
            <a:ext cx="8228433" cy="2730621"/>
          </a:xfrm>
        </p:spPr>
        <p:txBody>
          <a:bodyPr/>
          <a:lstStyle/>
          <a:p>
            <a:r>
              <a:rPr lang="es-ES_tradnl" sz="7199" spc="-300" dirty="0">
                <a:solidFill>
                  <a:schemeClr val="tx1">
                    <a:lumMod val="50000"/>
                    <a:lumOff val="50000"/>
                  </a:schemeClr>
                </a:solidFill>
              </a:rPr>
              <a:t>La clave, </a:t>
            </a:r>
            <a:r>
              <a:rPr lang="es-ES_tradnl" sz="7199" spc="-300" dirty="0">
                <a:solidFill>
                  <a:schemeClr val="tx2"/>
                </a:solidFill>
              </a:rPr>
              <a:t>compartir</a:t>
            </a:r>
            <a:r>
              <a:rPr lang="es-ES_tradnl" sz="7199" spc="-3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742122" y="1099930"/>
            <a:ext cx="8199950" cy="4320350"/>
          </a:xfrm>
        </p:spPr>
        <p:txBody>
          <a:bodyPr/>
          <a:lstStyle/>
          <a:p>
            <a:r>
              <a:rPr lang="en-US" sz="900" dirty="0" err="1"/>
              <a:t>Introducción</a:t>
            </a:r>
            <a:r>
              <a:rPr lang="en-US" sz="900" dirty="0"/>
              <a:t> al taller</a:t>
            </a:r>
          </a:p>
          <a:p>
            <a:r>
              <a:rPr lang="en-US" sz="900" dirty="0" err="1"/>
              <a:t>Repaso</a:t>
            </a:r>
            <a:r>
              <a:rPr lang="en-US" sz="900" dirty="0"/>
              <a:t> a Xamarin</a:t>
            </a:r>
          </a:p>
          <a:p>
            <a:r>
              <a:rPr lang="en-US" sz="900" dirty="0" err="1"/>
              <a:t>Creación</a:t>
            </a:r>
            <a:r>
              <a:rPr lang="en-US" sz="900" dirty="0"/>
              <a:t> </a:t>
            </a:r>
            <a:r>
              <a:rPr lang="en-US" sz="900" dirty="0" err="1"/>
              <a:t>proyecto</a:t>
            </a:r>
            <a:endParaRPr lang="en-US" sz="900" dirty="0"/>
          </a:p>
          <a:p>
            <a:pPr marL="128588" lvl="1" indent="-128588">
              <a:buFont typeface="Arial" panose="020B0604020202020204" pitchFamily="34" charset="0"/>
              <a:buChar char="•"/>
            </a:pPr>
            <a:r>
              <a:rPr lang="en-US" sz="900" dirty="0" err="1"/>
              <a:t>Estructura</a:t>
            </a:r>
            <a:r>
              <a:rPr lang="en-US" sz="900" dirty="0"/>
              <a:t> </a:t>
            </a:r>
            <a:r>
              <a:rPr lang="en-US" sz="900" dirty="0" err="1"/>
              <a:t>proyecto</a:t>
            </a:r>
            <a:endParaRPr lang="en-US" sz="900" dirty="0"/>
          </a:p>
          <a:p>
            <a:pPr marL="128588" lvl="1" indent="-128588">
              <a:buFont typeface="Arial" panose="020B0604020202020204" pitchFamily="34" charset="0"/>
              <a:buChar char="•"/>
            </a:pPr>
            <a:r>
              <a:rPr lang="en-US" sz="900" dirty="0"/>
              <a:t>MVVM</a:t>
            </a:r>
          </a:p>
          <a:p>
            <a:pPr marL="128588" lvl="1" indent="-128588">
              <a:buFont typeface="Arial" panose="020B0604020202020204" pitchFamily="34" charset="0"/>
              <a:buChar char="•"/>
            </a:pPr>
            <a:r>
              <a:rPr lang="en-US" sz="900" dirty="0" err="1"/>
              <a:t>Primeras</a:t>
            </a:r>
            <a:r>
              <a:rPr lang="en-US" sz="900" dirty="0"/>
              <a:t> </a:t>
            </a:r>
            <a:r>
              <a:rPr lang="en-US" sz="900" dirty="0" err="1"/>
              <a:t>pruebas</a:t>
            </a:r>
            <a:r>
              <a:rPr lang="en-US" sz="900" dirty="0"/>
              <a:t> enlace a </a:t>
            </a:r>
            <a:r>
              <a:rPr lang="en-US" sz="900" dirty="0" err="1"/>
              <a:t>datos</a:t>
            </a:r>
            <a:endParaRPr lang="en-US" sz="900" dirty="0"/>
          </a:p>
          <a:p>
            <a:r>
              <a:rPr lang="en-US" sz="900" dirty="0"/>
              <a:t>La </a:t>
            </a:r>
            <a:r>
              <a:rPr lang="en-US" sz="900" dirty="0" err="1"/>
              <a:t>interfaz</a:t>
            </a:r>
            <a:r>
              <a:rPr lang="en-US" sz="900" dirty="0"/>
              <a:t> </a:t>
            </a:r>
            <a:r>
              <a:rPr lang="en-US" sz="900" dirty="0" err="1"/>
              <a:t>compartida</a:t>
            </a:r>
            <a:endParaRPr lang="en-US" sz="900" dirty="0"/>
          </a:p>
          <a:p>
            <a:pPr marL="128588" lvl="1" indent="-128588">
              <a:buFont typeface="Arial" panose="020B0604020202020204" pitchFamily="34" charset="0"/>
              <a:buChar char="•"/>
            </a:pPr>
            <a:r>
              <a:rPr lang="en-US" sz="900" dirty="0" err="1"/>
              <a:t>Páginas</a:t>
            </a:r>
            <a:r>
              <a:rPr lang="en-US" sz="900" dirty="0"/>
              <a:t>, Layouts y </a:t>
            </a:r>
            <a:r>
              <a:rPr lang="en-US" sz="900" dirty="0" err="1"/>
              <a:t>controles</a:t>
            </a:r>
            <a:r>
              <a:rPr lang="en-US" sz="900" dirty="0"/>
              <a:t> </a:t>
            </a:r>
            <a:r>
              <a:rPr lang="en-US" sz="900" dirty="0" err="1"/>
              <a:t>en</a:t>
            </a:r>
            <a:r>
              <a:rPr lang="en-US" sz="900" dirty="0"/>
              <a:t> </a:t>
            </a:r>
            <a:r>
              <a:rPr lang="en-US" sz="900" dirty="0" err="1"/>
              <a:t>Xamarin.Forms</a:t>
            </a:r>
            <a:endParaRPr lang="en-US" sz="900" dirty="0"/>
          </a:p>
          <a:p>
            <a:pPr marL="128588" lvl="1" indent="-128588">
              <a:buFont typeface="Arial" panose="020B0604020202020204" pitchFamily="34" charset="0"/>
              <a:buChar char="•"/>
            </a:pPr>
            <a:r>
              <a:rPr lang="en-US" sz="900" dirty="0" err="1"/>
              <a:t>Recursos</a:t>
            </a:r>
            <a:r>
              <a:rPr lang="en-US" sz="900" dirty="0"/>
              <a:t> y </a:t>
            </a:r>
            <a:r>
              <a:rPr lang="en-US" sz="900" dirty="0" err="1"/>
              <a:t>estilos</a:t>
            </a:r>
            <a:endParaRPr lang="en-US" sz="900" dirty="0"/>
          </a:p>
          <a:p>
            <a:pPr marL="128588" lvl="1" indent="-128588">
              <a:buFont typeface="Arial" panose="020B0604020202020204" pitchFamily="34" charset="0"/>
              <a:buChar char="•"/>
            </a:pPr>
            <a:r>
              <a:rPr lang="en-US" sz="900" dirty="0" err="1"/>
              <a:t>Creando</a:t>
            </a:r>
            <a:r>
              <a:rPr lang="en-US" sz="900" dirty="0"/>
              <a:t> la </a:t>
            </a:r>
            <a:r>
              <a:rPr lang="en-US" sz="900" dirty="0" err="1"/>
              <a:t>interfaz</a:t>
            </a:r>
            <a:r>
              <a:rPr lang="en-US" sz="900" dirty="0"/>
              <a:t> </a:t>
            </a:r>
            <a:r>
              <a:rPr lang="en-US" sz="900" dirty="0" err="1"/>
              <a:t>básica</a:t>
            </a:r>
            <a:r>
              <a:rPr lang="en-US" sz="900" dirty="0"/>
              <a:t> de </a:t>
            </a:r>
            <a:r>
              <a:rPr lang="en-US" sz="900" dirty="0" err="1"/>
              <a:t>nuestra</a:t>
            </a:r>
            <a:r>
              <a:rPr lang="en-US" sz="900" dirty="0"/>
              <a:t> App</a:t>
            </a:r>
          </a:p>
          <a:p>
            <a:r>
              <a:rPr lang="en-US" sz="900" dirty="0" err="1"/>
              <a:t>Creación</a:t>
            </a:r>
            <a:r>
              <a:rPr lang="en-US" sz="900" dirty="0"/>
              <a:t> de </a:t>
            </a:r>
            <a:r>
              <a:rPr lang="en-US" sz="900" dirty="0" err="1"/>
              <a:t>servicios</a:t>
            </a:r>
            <a:endParaRPr lang="en-US" sz="900" dirty="0"/>
          </a:p>
          <a:p>
            <a:pPr marL="128588" lvl="1" indent="-128588">
              <a:buFont typeface="Arial" panose="020B0604020202020204" pitchFamily="34" charset="0"/>
              <a:buChar char="•"/>
            </a:pPr>
            <a:r>
              <a:rPr lang="en-US" sz="900" dirty="0" err="1"/>
              <a:t>Conceptos</a:t>
            </a:r>
            <a:r>
              <a:rPr lang="en-US" sz="900" dirty="0"/>
              <a:t> </a:t>
            </a:r>
            <a:r>
              <a:rPr lang="en-US" sz="900" dirty="0" err="1"/>
              <a:t>básicos</a:t>
            </a:r>
            <a:r>
              <a:rPr lang="en-US" sz="900" dirty="0"/>
              <a:t> </a:t>
            </a:r>
            <a:r>
              <a:rPr lang="en-US" sz="900" dirty="0" err="1"/>
              <a:t>relacionados</a:t>
            </a:r>
            <a:r>
              <a:rPr lang="en-US" sz="900" dirty="0"/>
              <a:t> con </a:t>
            </a:r>
            <a:r>
              <a:rPr lang="en-US" sz="900" dirty="0" err="1"/>
              <a:t>servicios</a:t>
            </a:r>
            <a:endParaRPr lang="en-US" sz="900" dirty="0"/>
          </a:p>
          <a:p>
            <a:pPr marL="128588" lvl="1" indent="-128588">
              <a:buFont typeface="Arial" panose="020B0604020202020204" pitchFamily="34" charset="0"/>
              <a:buChar char="•"/>
            </a:pPr>
            <a:r>
              <a:rPr lang="en-US" sz="900" dirty="0" err="1"/>
              <a:t>Creación</a:t>
            </a:r>
            <a:r>
              <a:rPr lang="en-US" sz="900" dirty="0"/>
              <a:t> de </a:t>
            </a:r>
            <a:r>
              <a:rPr lang="en-US" sz="900" dirty="0" err="1"/>
              <a:t>servicios</a:t>
            </a:r>
            <a:r>
              <a:rPr lang="en-US" sz="900" dirty="0"/>
              <a:t> (</a:t>
            </a:r>
            <a:r>
              <a:rPr lang="en-US" sz="900" dirty="0" err="1"/>
              <a:t>navegación</a:t>
            </a:r>
            <a:r>
              <a:rPr lang="en-US" sz="900" dirty="0"/>
              <a:t> y REST)</a:t>
            </a:r>
          </a:p>
          <a:p>
            <a:pPr marL="128588" lvl="1" indent="-128588">
              <a:buFont typeface="Arial" panose="020B0604020202020204" pitchFamily="34" charset="0"/>
              <a:buChar char="•"/>
            </a:pPr>
            <a:r>
              <a:rPr lang="en-US" sz="900" dirty="0" err="1"/>
              <a:t>Usando</a:t>
            </a:r>
            <a:r>
              <a:rPr lang="en-US" sz="900" dirty="0"/>
              <a:t> plugins</a:t>
            </a:r>
          </a:p>
          <a:p>
            <a:r>
              <a:rPr lang="en-US" sz="900" dirty="0" err="1"/>
              <a:t>Navegación</a:t>
            </a:r>
            <a:endParaRPr lang="en-US" sz="900" dirty="0"/>
          </a:p>
          <a:p>
            <a:pPr marL="128588" lvl="1" indent="-128588">
              <a:buFont typeface="Arial" panose="020B0604020202020204" pitchFamily="34" charset="0"/>
              <a:buChar char="•"/>
            </a:pPr>
            <a:r>
              <a:rPr lang="en-US" sz="900" dirty="0" err="1"/>
              <a:t>Conceptos</a:t>
            </a:r>
            <a:r>
              <a:rPr lang="en-US" sz="900" dirty="0"/>
              <a:t> </a:t>
            </a:r>
            <a:r>
              <a:rPr lang="en-US" sz="900" dirty="0" err="1"/>
              <a:t>básicos</a:t>
            </a:r>
            <a:r>
              <a:rPr lang="en-US" sz="900" dirty="0"/>
              <a:t> de </a:t>
            </a:r>
            <a:r>
              <a:rPr lang="en-US" sz="900" dirty="0" err="1"/>
              <a:t>navegación</a:t>
            </a:r>
            <a:endParaRPr lang="en-US" sz="900" dirty="0"/>
          </a:p>
          <a:p>
            <a:pPr marL="128588" lvl="1" indent="-128588">
              <a:buFont typeface="Arial" panose="020B0604020202020204" pitchFamily="34" charset="0"/>
              <a:buChar char="•"/>
            </a:pPr>
            <a:r>
              <a:rPr lang="en-US" sz="900" dirty="0" err="1"/>
              <a:t>Completar</a:t>
            </a:r>
            <a:r>
              <a:rPr lang="en-US" sz="900" dirty="0"/>
              <a:t> la App</a:t>
            </a:r>
          </a:p>
          <a:p>
            <a:pPr lvl="1"/>
            <a:endParaRPr lang="en-US" sz="1176"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5020151" y="1843509"/>
            <a:ext cx="3361116" cy="18486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0" dirty="0">
                <a:latin typeface="+mn-lt"/>
              </a:rPr>
              <a:t>1 </a:t>
            </a:r>
            <a:r>
              <a:rPr lang="en-US" sz="2940" dirty="0" err="1">
                <a:latin typeface="+mn-lt"/>
              </a:rPr>
              <a:t>librería</a:t>
            </a:r>
            <a:endParaRPr lang="en-US" sz="2940" dirty="0">
              <a:latin typeface="+mn-lt"/>
            </a:endParaRPr>
          </a:p>
          <a:p>
            <a:pPr marL="0" indent="0">
              <a:buNone/>
            </a:pPr>
            <a:r>
              <a:rPr lang="en-US" sz="2940" dirty="0" err="1">
                <a:latin typeface="+mn-lt"/>
              </a:rPr>
              <a:t>Múltiples</a:t>
            </a:r>
            <a:r>
              <a:rPr lang="en-US" sz="2940" dirty="0">
                <a:latin typeface="+mn-lt"/>
              </a:rPr>
              <a:t> </a:t>
            </a:r>
            <a:r>
              <a:rPr lang="en-US" sz="2940" dirty="0" err="1">
                <a:latin typeface="+mn-lt"/>
              </a:rPr>
              <a:t>Platformas</a:t>
            </a:r>
            <a:endParaRPr lang="en-US" sz="2940" dirty="0">
              <a:latin typeface="+mn-lt"/>
            </a:endParaRPr>
          </a:p>
          <a:p>
            <a:pPr marL="0" indent="0">
              <a:buNone/>
            </a:pPr>
            <a:endParaRPr lang="en-US" sz="1618" dirty="0">
              <a:latin typeface="+mn-lt"/>
            </a:endParaRPr>
          </a:p>
          <a:p>
            <a:pPr marL="0" indent="0">
              <a:buNone/>
            </a:pPr>
            <a:r>
              <a:rPr lang="en-US" sz="1765" dirty="0" err="1">
                <a:latin typeface="+mn-lt"/>
              </a:rPr>
              <a:t>Incluidas</a:t>
            </a:r>
            <a:r>
              <a:rPr lang="en-US" sz="1765" dirty="0">
                <a:latin typeface="+mn-lt"/>
              </a:rPr>
              <a:t>:</a:t>
            </a:r>
          </a:p>
          <a:p>
            <a:pPr marL="0" indent="0">
              <a:buNone/>
            </a:pPr>
            <a:r>
              <a:rPr lang="en-US" sz="1765" dirty="0" err="1">
                <a:solidFill>
                  <a:srgbClr val="6A44B0"/>
                </a:solidFill>
              </a:rPr>
              <a:t>Xamarin.iOS</a:t>
            </a:r>
            <a:r>
              <a:rPr lang="en-US" sz="1765" dirty="0"/>
              <a:t> y </a:t>
            </a:r>
            <a:r>
              <a:rPr lang="en-US" sz="1765" dirty="0" err="1">
                <a:solidFill>
                  <a:srgbClr val="56A618"/>
                </a:solidFill>
              </a:rPr>
              <a:t>Xamarin.Android</a:t>
            </a:r>
            <a:endParaRPr lang="en-US" sz="1765" dirty="0">
              <a:solidFill>
                <a:srgbClr val="56A618"/>
              </a:solidFill>
            </a:endParaRPr>
          </a:p>
        </p:txBody>
      </p:sp>
      <p:sp>
        <p:nvSpPr>
          <p:cNvPr id="4" name="Title 3"/>
          <p:cNvSpPr>
            <a:spLocks noGrp="1"/>
          </p:cNvSpPr>
          <p:nvPr>
            <p:ph type="title"/>
          </p:nvPr>
        </p:nvSpPr>
        <p:spPr>
          <a:xfrm>
            <a:off x="457784" y="206314"/>
            <a:ext cx="8228433" cy="857129"/>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0868" y="1137250"/>
            <a:ext cx="3371372" cy="3344111"/>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5075" y="1547228"/>
            <a:ext cx="2688892" cy="2004725"/>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108186" y="3150356"/>
            <a:ext cx="896297" cy="273152"/>
          </a:xfrm>
          <a:prstGeom prst="rect">
            <a:avLst/>
          </a:prstGeom>
          <a:noFill/>
          <a:ln>
            <a:noFill/>
          </a:ln>
        </p:spPr>
        <p:txBody>
          <a:bodyPr wrap="square" rtlCol="0">
            <a:spAutoFit/>
          </a:bodyPr>
          <a:lstStyle/>
          <a:p>
            <a:pPr algn="r" defTabSz="457048"/>
            <a:r>
              <a:rPr lang="en-US" sz="1175"/>
              <a:t>Mac</a:t>
            </a:r>
            <a:endParaRPr lang="en-US" sz="1175" dirty="0"/>
          </a:p>
        </p:txBody>
      </p:sp>
      <p:sp>
        <p:nvSpPr>
          <p:cNvPr id="92" name="TextBox 91"/>
          <p:cNvSpPr txBox="1"/>
          <p:nvPr/>
        </p:nvSpPr>
        <p:spPr>
          <a:xfrm>
            <a:off x="1126858" y="2212171"/>
            <a:ext cx="896297" cy="273152"/>
          </a:xfrm>
          <a:prstGeom prst="rect">
            <a:avLst/>
          </a:prstGeom>
          <a:noFill/>
          <a:ln>
            <a:noFill/>
          </a:ln>
        </p:spPr>
        <p:txBody>
          <a:bodyPr wrap="square" rtlCol="0">
            <a:spAutoFit/>
          </a:bodyPr>
          <a:lstStyle/>
          <a:p>
            <a:pPr algn="r" defTabSz="457048"/>
            <a:r>
              <a:rPr lang="en-US" sz="1175"/>
              <a:t>iOS</a:t>
            </a:r>
            <a:endParaRPr lang="en-US" sz="1175" dirty="0"/>
          </a:p>
        </p:txBody>
      </p:sp>
      <p:sp>
        <p:nvSpPr>
          <p:cNvPr id="93" name="TextBox 92"/>
          <p:cNvSpPr txBox="1"/>
          <p:nvPr/>
        </p:nvSpPr>
        <p:spPr>
          <a:xfrm>
            <a:off x="1126858" y="1273986"/>
            <a:ext cx="896297" cy="273152"/>
          </a:xfrm>
          <a:prstGeom prst="rect">
            <a:avLst/>
          </a:prstGeom>
          <a:noFill/>
          <a:ln>
            <a:noFill/>
          </a:ln>
        </p:spPr>
        <p:txBody>
          <a:bodyPr wrap="square" rtlCol="0">
            <a:spAutoFit/>
          </a:bodyPr>
          <a:lstStyle/>
          <a:p>
            <a:pPr algn="r" defTabSz="457048"/>
            <a:r>
              <a:rPr lang="en-US" sz="1175" dirty="0"/>
              <a:t>Android</a:t>
            </a:r>
          </a:p>
        </p:txBody>
      </p:sp>
      <p:sp>
        <p:nvSpPr>
          <p:cNvPr id="95" name="TextBox 94"/>
          <p:cNvSpPr txBox="1"/>
          <p:nvPr/>
        </p:nvSpPr>
        <p:spPr>
          <a:xfrm>
            <a:off x="510652" y="4112262"/>
            <a:ext cx="1437812" cy="273152"/>
          </a:xfrm>
          <a:prstGeom prst="rect">
            <a:avLst/>
          </a:prstGeom>
          <a:noFill/>
          <a:ln>
            <a:noFill/>
          </a:ln>
        </p:spPr>
        <p:txBody>
          <a:bodyPr wrap="square" rtlCol="0">
            <a:spAutoFit/>
          </a:bodyPr>
          <a:lstStyle/>
          <a:p>
            <a:pPr algn="r" defTabSz="457048"/>
            <a:r>
              <a:rPr lang="en-US" sz="1175"/>
              <a:t>Windows Phone</a:t>
            </a:r>
            <a:endParaRPr lang="en-US" sz="1175" dirty="0"/>
          </a:p>
        </p:txBody>
      </p:sp>
      <p:grpSp>
        <p:nvGrpSpPr>
          <p:cNvPr id="4" name="Group 3"/>
          <p:cNvGrpSpPr/>
          <p:nvPr/>
        </p:nvGrpSpPr>
        <p:grpSpPr>
          <a:xfrm>
            <a:off x="986053" y="387026"/>
            <a:ext cx="4015712" cy="436945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8" y="537918"/>
                <a:ext cx="981075" cy="402957"/>
              </a:xfrm>
              <a:prstGeom prst="rect">
                <a:avLst/>
              </a:prstGeom>
              <a:noFill/>
              <a:ln>
                <a:noFill/>
              </a:ln>
            </p:spPr>
            <p:txBody>
              <a:bodyPr wrap="square" rtlCol="0">
                <a:spAutoFit/>
              </a:bodyPr>
              <a:lstStyle/>
              <a:p>
                <a:pPr algn="ctr" defTabSz="457048"/>
                <a:r>
                  <a:rPr lang="en-US" sz="1325" dirty="0" err="1">
                    <a:solidFill>
                      <a:schemeClr val="tx1">
                        <a:lumMod val="60000"/>
                        <a:lumOff val="40000"/>
                      </a:schemeClr>
                    </a:solidFill>
                  </a:rPr>
                  <a:t>iCircuit</a:t>
                </a:r>
                <a:endParaRPr lang="en-US" sz="1325" dirty="0">
                  <a:solidFill>
                    <a:schemeClr val="tx1">
                      <a:lumMod val="60000"/>
                      <a:lumOff val="40000"/>
                    </a:schemeClr>
                  </a:solidFill>
                </a:endParaRPr>
              </a:p>
            </p:txBody>
          </p:sp>
          <p:sp>
            <p:nvSpPr>
              <p:cNvPr id="37" name="TextBox 36"/>
              <p:cNvSpPr txBox="1"/>
              <p:nvPr/>
            </p:nvSpPr>
            <p:spPr>
              <a:xfrm>
                <a:off x="6232355" y="525462"/>
                <a:ext cx="1524000" cy="402957"/>
              </a:xfrm>
              <a:prstGeom prst="rect">
                <a:avLst/>
              </a:prstGeom>
              <a:noFill/>
              <a:ln>
                <a:noFill/>
              </a:ln>
            </p:spPr>
            <p:txBody>
              <a:bodyPr wrap="square" rtlCol="0">
                <a:spAutoFit/>
              </a:bodyPr>
              <a:lstStyle/>
              <a:p>
                <a:pPr algn="ctr" defTabSz="457048"/>
                <a:r>
                  <a:rPr lang="en-US" sz="132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790747" y="3748140"/>
            <a:ext cx="436945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90747" y="2795824"/>
            <a:ext cx="436945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0747" y="1843508"/>
            <a:ext cx="436945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a:t>
            </a:r>
            <a:r>
              <a:rPr lang="en-US" dirty="0" err="1"/>
              <a:t>Xamarin.Forms</a:t>
            </a:r>
            <a:endParaRPr lang="en-US"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267773" y="3962878"/>
            <a:ext cx="6610196" cy="816634"/>
          </a:xfrm>
        </p:spPr>
        <p:txBody>
          <a:bodyPr/>
          <a:lstStyle/>
          <a:p>
            <a:pPr algn="ctr">
              <a:spcAft>
                <a:spcPts val="441"/>
              </a:spcAft>
            </a:pPr>
            <a:r>
              <a:rPr lang="en-US" sz="2059" dirty="0" err="1">
                <a:gradFill>
                  <a:gsLst>
                    <a:gs pos="2917">
                      <a:schemeClr val="tx1"/>
                    </a:gs>
                    <a:gs pos="30000">
                      <a:schemeClr val="tx1"/>
                    </a:gs>
                  </a:gsLst>
                  <a:lin ang="5400000" scaled="0"/>
                </a:gradFill>
              </a:rPr>
              <a:t>Crear</a:t>
            </a:r>
            <a:r>
              <a:rPr lang="en-US" sz="2059" dirty="0">
                <a:gradFill>
                  <a:gsLst>
                    <a:gs pos="2917">
                      <a:schemeClr val="tx1"/>
                    </a:gs>
                    <a:gs pos="30000">
                      <a:schemeClr val="tx1"/>
                    </a:gs>
                  </a:gsLst>
                  <a:lin ang="5400000" scaled="0"/>
                </a:gradFill>
              </a:rPr>
              <a:t> UIs </a:t>
            </a:r>
            <a:r>
              <a:rPr lang="en-US" sz="2059" dirty="0" err="1">
                <a:gradFill>
                  <a:gsLst>
                    <a:gs pos="2917">
                      <a:schemeClr val="tx1"/>
                    </a:gs>
                    <a:gs pos="30000">
                      <a:schemeClr val="tx1"/>
                    </a:gs>
                  </a:gsLst>
                  <a:lin ang="5400000" scaled="0"/>
                </a:gradFill>
              </a:rPr>
              <a:t>nativas</a:t>
            </a:r>
            <a:r>
              <a:rPr lang="en-US" sz="2059" dirty="0">
                <a:gradFill>
                  <a:gsLst>
                    <a:gs pos="2917">
                      <a:schemeClr val="tx1"/>
                    </a:gs>
                    <a:gs pos="30000">
                      <a:schemeClr val="tx1"/>
                    </a:gs>
                  </a:gsLst>
                  <a:lin ang="5400000" scaled="0"/>
                </a:gradFill>
              </a:rPr>
              <a:t> para iOS, Android, y Windows </a:t>
            </a:r>
          </a:p>
          <a:p>
            <a:pPr algn="ctr">
              <a:spcAft>
                <a:spcPts val="441"/>
              </a:spcAft>
            </a:pPr>
            <a:r>
              <a:rPr lang="en-US" sz="2059" dirty="0" err="1">
                <a:gradFill>
                  <a:gsLst>
                    <a:gs pos="2917">
                      <a:schemeClr val="tx1"/>
                    </a:gs>
                    <a:gs pos="30000">
                      <a:schemeClr val="tx1"/>
                    </a:gs>
                  </a:gsLst>
                  <a:lin ang="5400000" scaled="0"/>
                </a:gradFill>
              </a:rPr>
              <a:t>Desde</a:t>
            </a:r>
            <a:r>
              <a:rPr lang="en-US" sz="2059" dirty="0">
                <a:gradFill>
                  <a:gsLst>
                    <a:gs pos="2917">
                      <a:schemeClr val="tx1"/>
                    </a:gs>
                    <a:gs pos="30000">
                      <a:schemeClr val="tx1"/>
                    </a:gs>
                  </a:gsLst>
                  <a:lin ang="5400000" scaled="0"/>
                </a:gradFill>
              </a:rPr>
              <a:t> un </a:t>
            </a:r>
            <a:r>
              <a:rPr lang="en-US" sz="2059" dirty="0" err="1">
                <a:gradFill>
                  <a:gsLst>
                    <a:gs pos="2917">
                      <a:schemeClr val="tx1"/>
                    </a:gs>
                    <a:gs pos="30000">
                      <a:schemeClr val="tx1"/>
                    </a:gs>
                  </a:gsLst>
                  <a:lin ang="5400000" scaled="0"/>
                </a:gradFill>
              </a:rPr>
              <a:t>mismo</a:t>
            </a:r>
            <a:r>
              <a:rPr lang="en-US" sz="2059" dirty="0">
                <a:gradFill>
                  <a:gsLst>
                    <a:gs pos="2917">
                      <a:schemeClr val="tx1"/>
                    </a:gs>
                    <a:gs pos="30000">
                      <a:schemeClr val="tx1"/>
                    </a:gs>
                  </a:gsLst>
                  <a:lin ang="5400000" scaled="0"/>
                </a:gradFill>
              </a:rPr>
              <a:t> </a:t>
            </a:r>
            <a:r>
              <a:rPr lang="en-US" sz="2059" dirty="0" err="1">
                <a:gradFill>
                  <a:gsLst>
                    <a:gs pos="2917">
                      <a:schemeClr val="tx1"/>
                    </a:gs>
                    <a:gs pos="30000">
                      <a:schemeClr val="tx1"/>
                    </a:gs>
                  </a:gsLst>
                  <a:lin ang="5400000" scaled="0"/>
                </a:gradFill>
              </a:rPr>
              <a:t>archivo</a:t>
            </a:r>
            <a:r>
              <a:rPr lang="en-US" sz="2059" dirty="0">
                <a:gradFill>
                  <a:gsLst>
                    <a:gs pos="2917">
                      <a:schemeClr val="tx1"/>
                    </a:gs>
                    <a:gs pos="30000">
                      <a:schemeClr val="tx1"/>
                    </a:gs>
                  </a:gsLst>
                  <a:lin ang="5400000" scaled="0"/>
                </a:gradFill>
              </a:rPr>
              <a:t> </a:t>
            </a:r>
            <a:r>
              <a:rPr lang="en-US" sz="2059" dirty="0" err="1">
                <a:gradFill>
                  <a:gsLst>
                    <a:gs pos="2917">
                      <a:schemeClr val="tx1"/>
                    </a:gs>
                    <a:gs pos="30000">
                      <a:schemeClr val="tx1"/>
                    </a:gs>
                  </a:gsLst>
                  <a:lin ang="5400000" scaled="0"/>
                </a:gradFill>
              </a:rPr>
              <a:t>común</a:t>
            </a:r>
            <a:r>
              <a:rPr lang="en-US" sz="2059" dirty="0">
                <a:gradFill>
                  <a:gsLst>
                    <a:gs pos="2917">
                      <a:schemeClr val="tx1"/>
                    </a:gs>
                    <a:gs pos="30000">
                      <a:schemeClr val="tx1"/>
                    </a:gs>
                  </a:gsLst>
                  <a:lin ang="5400000" scaled="0"/>
                </a:gradFill>
              </a:rPr>
              <a:t>, </a:t>
            </a:r>
            <a:r>
              <a:rPr lang="en-US" sz="2059" dirty="0" err="1">
                <a:gradFill>
                  <a:gsLst>
                    <a:gs pos="2917">
                      <a:schemeClr val="tx1"/>
                    </a:gs>
                    <a:gs pos="30000">
                      <a:schemeClr val="tx1"/>
                    </a:gs>
                  </a:gsLst>
                  <a:lin ang="5400000" scaled="0"/>
                </a:gradFill>
              </a:rPr>
              <a:t>compartido</a:t>
            </a:r>
            <a:r>
              <a:rPr lang="en-US" sz="2059"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02550" y="274989"/>
            <a:ext cx="8740640" cy="67455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341243" y="1221624"/>
            <a:ext cx="6461516" cy="2700252"/>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1" y="3875719"/>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975075"/>
          </a:xfrm>
        </p:spPr>
        <p:txBody>
          <a:bodyPr/>
          <a:lstStyle/>
          <a:p>
            <a:pPr algn="ctr">
              <a:lnSpc>
                <a:spcPct val="100000"/>
              </a:lnSpc>
            </a:pPr>
            <a:r>
              <a:rPr lang="en-US" sz="1912" dirty="0">
                <a:solidFill>
                  <a:schemeClr val="tx1"/>
                </a:solidFill>
              </a:rPr>
              <a:t>Con </a:t>
            </a:r>
            <a:r>
              <a:rPr lang="en-US" sz="1912" dirty="0" err="1">
                <a:solidFill>
                  <a:schemeClr val="tx1"/>
                </a:solidFill>
              </a:rPr>
              <a:t>Xamarin.Forms</a:t>
            </a:r>
            <a:r>
              <a:rPr lang="en-US" sz="1912" dirty="0">
                <a:solidFill>
                  <a:schemeClr val="tx1"/>
                </a:solidFill>
              </a:rPr>
              <a:t>:</a:t>
            </a:r>
            <a:br>
              <a:rPr lang="en-US" sz="1912" dirty="0">
                <a:solidFill>
                  <a:schemeClr val="tx1"/>
                </a:solidFill>
              </a:rPr>
            </a:br>
            <a:r>
              <a:rPr lang="en-US" sz="1912" dirty="0" err="1">
                <a:solidFill>
                  <a:schemeClr val="tx1"/>
                </a:solidFill>
              </a:rPr>
              <a:t>Más</a:t>
            </a:r>
            <a:r>
              <a:rPr lang="en-US" sz="1912" dirty="0">
                <a:solidFill>
                  <a:schemeClr val="tx1"/>
                </a:solidFill>
              </a:rPr>
              <a:t> </a:t>
            </a:r>
            <a:r>
              <a:rPr lang="en-US" sz="1912" dirty="0" err="1">
                <a:solidFill>
                  <a:schemeClr val="tx1"/>
                </a:solidFill>
              </a:rPr>
              <a:t>código</a:t>
            </a:r>
            <a:r>
              <a:rPr lang="en-US" sz="1912" dirty="0">
                <a:solidFill>
                  <a:schemeClr val="tx1"/>
                </a:solidFill>
              </a:rPr>
              <a:t> </a:t>
            </a:r>
            <a:r>
              <a:rPr lang="en-US" sz="1912" dirty="0" err="1">
                <a:solidFill>
                  <a:schemeClr val="tx1"/>
                </a:solidFill>
              </a:rPr>
              <a:t>compartido</a:t>
            </a:r>
            <a:r>
              <a:rPr lang="en-US" sz="1912" dirty="0">
                <a:solidFill>
                  <a:schemeClr val="tx1"/>
                </a:solidFill>
              </a:rPr>
              <a:t>, </a:t>
            </a:r>
            <a:r>
              <a:rPr lang="en-US" sz="1912" dirty="0" err="1">
                <a:solidFill>
                  <a:schemeClr val="tx1"/>
                </a:solidFill>
              </a:rPr>
              <a:t>todo</a:t>
            </a:r>
            <a:r>
              <a:rPr lang="en-US" sz="1912" dirty="0">
                <a:solidFill>
                  <a:schemeClr val="tx1"/>
                </a:solidFill>
              </a:rPr>
              <a:t> </a:t>
            </a:r>
            <a:r>
              <a:rPr lang="en-US" sz="1912" dirty="0" err="1">
                <a:solidFill>
                  <a:schemeClr val="tx1"/>
                </a:solidFill>
              </a:rPr>
              <a:t>nativo</a:t>
            </a:r>
            <a:endParaRPr lang="en-US" sz="1912"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1454588"/>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Mavegación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769154" y="1539161"/>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68" y="3092163"/>
            <a:ext cx="1624538" cy="674557"/>
          </a:xfrm>
        </p:spPr>
        <p:txBody>
          <a:bodyPr>
            <a:noAutofit/>
          </a:bodyPr>
          <a:lstStyle/>
          <a:p>
            <a:pPr algn="r"/>
            <a:r>
              <a:rPr lang="en-US" dirty="0">
                <a:solidFill>
                  <a:schemeClr val="tx1"/>
                </a:solidFill>
              </a:rPr>
              <a:t>Layouts</a:t>
            </a:r>
          </a:p>
        </p:txBody>
      </p:sp>
      <p:sp>
        <p:nvSpPr>
          <p:cNvPr id="20" name="Title 1"/>
          <p:cNvSpPr txBox="1">
            <a:spLocks/>
          </p:cNvSpPr>
          <p:nvPr/>
        </p:nvSpPr>
        <p:spPr>
          <a:xfrm>
            <a:off x="258568" y="1187532"/>
            <a:ext cx="1624538"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3528" dirty="0" err="1">
                <a:solidFill>
                  <a:schemeClr val="tx1"/>
                </a:solidFill>
              </a:rPr>
              <a:t>Páginas</a:t>
            </a:r>
            <a:endParaRPr lang="en-US" sz="3528" dirty="0">
              <a:solidFill>
                <a:schemeClr val="tx1"/>
              </a:solidFill>
            </a:endParaRPr>
          </a:p>
        </p:txBody>
      </p:sp>
      <p:grpSp>
        <p:nvGrpSpPr>
          <p:cNvPr id="12" name="Group 11"/>
          <p:cNvGrpSpPr/>
          <p:nvPr/>
        </p:nvGrpSpPr>
        <p:grpSpPr>
          <a:xfrm>
            <a:off x="1995148" y="2742826"/>
            <a:ext cx="6517583" cy="1713185"/>
            <a:chOff x="2738440" y="3806168"/>
            <a:chExt cx="8865623" cy="2330380"/>
          </a:xfrm>
        </p:grpSpPr>
        <p:sp>
          <p:nvSpPr>
            <p:cNvPr id="21" name="TextBox 20"/>
            <p:cNvSpPr txBox="1"/>
            <p:nvPr/>
          </p:nvSpPr>
          <p:spPr>
            <a:xfrm>
              <a:off x="2767565" y="5826567"/>
              <a:ext cx="958996" cy="309981"/>
            </a:xfrm>
            <a:prstGeom prst="rect">
              <a:avLst/>
            </a:prstGeom>
            <a:noFill/>
          </p:spPr>
          <p:txBody>
            <a:bodyPr wrap="square" rtlCol="0">
              <a:spAutoFit/>
            </a:bodyPr>
            <a:lstStyle/>
            <a:p>
              <a:pPr algn="ctr"/>
              <a:r>
                <a:rPr lang="en-US" sz="881" dirty="0">
                  <a:cs typeface="Helvetica"/>
                </a:rPr>
                <a:t>Stack</a:t>
              </a:r>
            </a:p>
          </p:txBody>
        </p:sp>
        <p:sp>
          <p:nvSpPr>
            <p:cNvPr id="5" name="TextBox 4"/>
            <p:cNvSpPr txBox="1"/>
            <p:nvPr/>
          </p:nvSpPr>
          <p:spPr>
            <a:xfrm>
              <a:off x="4060566" y="5825526"/>
              <a:ext cx="958996" cy="309981"/>
            </a:xfrm>
            <a:prstGeom prst="rect">
              <a:avLst/>
            </a:prstGeom>
            <a:noFill/>
          </p:spPr>
          <p:txBody>
            <a:bodyPr wrap="square" rtlCol="0">
              <a:spAutoFit/>
            </a:bodyPr>
            <a:lstStyle/>
            <a:p>
              <a:pPr algn="ctr"/>
              <a:r>
                <a:rPr lang="en-US" sz="881" dirty="0">
                  <a:cs typeface="Helvetica"/>
                </a:rPr>
                <a:t>Absolute</a:t>
              </a:r>
            </a:p>
          </p:txBody>
        </p:sp>
        <p:sp>
          <p:nvSpPr>
            <p:cNvPr id="6" name="TextBox 5"/>
            <p:cNvSpPr txBox="1"/>
            <p:nvPr/>
          </p:nvSpPr>
          <p:spPr>
            <a:xfrm>
              <a:off x="5382426" y="5825526"/>
              <a:ext cx="958996" cy="309981"/>
            </a:xfrm>
            <a:prstGeom prst="rect">
              <a:avLst/>
            </a:prstGeom>
            <a:noFill/>
          </p:spPr>
          <p:txBody>
            <a:bodyPr wrap="square" rtlCol="0">
              <a:spAutoFit/>
            </a:bodyPr>
            <a:lstStyle/>
            <a:p>
              <a:pPr algn="ctr"/>
              <a:r>
                <a:rPr lang="en-US" sz="881" dirty="0">
                  <a:cs typeface="Helvetica"/>
                </a:rPr>
                <a:t>Relative</a:t>
              </a:r>
            </a:p>
          </p:txBody>
        </p:sp>
        <p:sp>
          <p:nvSpPr>
            <p:cNvPr id="8" name="TextBox 7"/>
            <p:cNvSpPr txBox="1"/>
            <p:nvPr/>
          </p:nvSpPr>
          <p:spPr>
            <a:xfrm>
              <a:off x="6695646" y="5825526"/>
              <a:ext cx="958996" cy="309981"/>
            </a:xfrm>
            <a:prstGeom prst="rect">
              <a:avLst/>
            </a:prstGeom>
            <a:noFill/>
          </p:spPr>
          <p:txBody>
            <a:bodyPr wrap="square" rtlCol="0">
              <a:spAutoFit/>
            </a:bodyPr>
            <a:lstStyle/>
            <a:p>
              <a:pPr algn="ctr"/>
              <a:r>
                <a:rPr lang="en-US" sz="881" dirty="0">
                  <a:cs typeface="Helvetica"/>
                </a:rPr>
                <a:t>Grid</a:t>
              </a:r>
            </a:p>
          </p:txBody>
        </p:sp>
        <p:sp>
          <p:nvSpPr>
            <p:cNvPr id="9" name="TextBox 8"/>
            <p:cNvSpPr txBox="1"/>
            <p:nvPr/>
          </p:nvSpPr>
          <p:spPr>
            <a:xfrm>
              <a:off x="7945436" y="5824485"/>
              <a:ext cx="1081863" cy="309981"/>
            </a:xfrm>
            <a:prstGeom prst="rect">
              <a:avLst/>
            </a:prstGeom>
            <a:noFill/>
          </p:spPr>
          <p:txBody>
            <a:bodyPr wrap="square" rtlCol="0">
              <a:spAutoFit/>
            </a:bodyPr>
            <a:lstStyle/>
            <a:p>
              <a:pPr algn="ctr"/>
              <a:r>
                <a:rPr lang="en-US" sz="881" dirty="0" err="1">
                  <a:cs typeface="Helvetica"/>
                </a:rPr>
                <a:t>ContentView</a:t>
              </a:r>
              <a:endParaRPr lang="en-US" sz="881" dirty="0">
                <a:cs typeface="Helvetica"/>
              </a:endParaRPr>
            </a:p>
          </p:txBody>
        </p:sp>
        <p:sp>
          <p:nvSpPr>
            <p:cNvPr id="10" name="TextBox 9"/>
            <p:cNvSpPr txBox="1"/>
            <p:nvPr/>
          </p:nvSpPr>
          <p:spPr>
            <a:xfrm>
              <a:off x="9313962" y="5824485"/>
              <a:ext cx="958996" cy="309981"/>
            </a:xfrm>
            <a:prstGeom prst="rect">
              <a:avLst/>
            </a:prstGeom>
            <a:noFill/>
          </p:spPr>
          <p:txBody>
            <a:bodyPr wrap="square" rtlCol="0">
              <a:spAutoFit/>
            </a:bodyPr>
            <a:lstStyle/>
            <a:p>
              <a:pPr algn="ctr"/>
              <a:r>
                <a:rPr lang="en-US" sz="881" dirty="0" err="1">
                  <a:cs typeface="Helvetica"/>
                </a:rPr>
                <a:t>ScrollView</a:t>
              </a:r>
              <a:endParaRPr lang="en-US" sz="881" dirty="0">
                <a:cs typeface="Helvetica"/>
              </a:endParaRPr>
            </a:p>
          </p:txBody>
        </p:sp>
        <p:sp>
          <p:nvSpPr>
            <p:cNvPr id="11" name="TextBox 10"/>
            <p:cNvSpPr txBox="1"/>
            <p:nvPr/>
          </p:nvSpPr>
          <p:spPr>
            <a:xfrm>
              <a:off x="10645067" y="5826567"/>
              <a:ext cx="958996" cy="309981"/>
            </a:xfrm>
            <a:prstGeom prst="rect">
              <a:avLst/>
            </a:prstGeom>
            <a:noFill/>
          </p:spPr>
          <p:txBody>
            <a:bodyPr wrap="square" rtlCol="0">
              <a:spAutoFit/>
            </a:bodyPr>
            <a:lstStyle/>
            <a:p>
              <a:pPr algn="ctr"/>
              <a:r>
                <a:rPr lang="en-US" sz="881"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484" y="797407"/>
            <a:ext cx="4613932" cy="1576578"/>
            <a:chOff x="2751141" y="1159889"/>
            <a:chExt cx="6276158" cy="2144558"/>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309980"/>
            </a:xfrm>
            <a:prstGeom prst="rect">
              <a:avLst/>
            </a:prstGeom>
            <a:noFill/>
          </p:spPr>
          <p:txBody>
            <a:bodyPr wrap="square" rtlCol="0">
              <a:spAutoFit/>
            </a:bodyPr>
            <a:lstStyle/>
            <a:p>
              <a:pPr algn="ctr"/>
              <a:r>
                <a:rPr lang="en-US" sz="881" dirty="0">
                  <a:cs typeface="Helvetica"/>
                </a:rPr>
                <a:t>Content</a:t>
              </a:r>
            </a:p>
          </p:txBody>
        </p:sp>
        <p:sp>
          <p:nvSpPr>
            <p:cNvPr id="27" name="TextBox 26"/>
            <p:cNvSpPr txBox="1"/>
            <p:nvPr/>
          </p:nvSpPr>
          <p:spPr>
            <a:xfrm>
              <a:off x="3997067" y="2993426"/>
              <a:ext cx="1082933" cy="309980"/>
            </a:xfrm>
            <a:prstGeom prst="rect">
              <a:avLst/>
            </a:prstGeom>
            <a:noFill/>
          </p:spPr>
          <p:txBody>
            <a:bodyPr wrap="square" rtlCol="0">
              <a:spAutoFit/>
            </a:bodyPr>
            <a:lstStyle/>
            <a:p>
              <a:pPr algn="ctr"/>
              <a:r>
                <a:rPr lang="en-US" sz="881" dirty="0">
                  <a:cs typeface="Helvetica"/>
                </a:rPr>
                <a:t>MasterDetail</a:t>
              </a:r>
            </a:p>
          </p:txBody>
        </p:sp>
        <p:sp>
          <p:nvSpPr>
            <p:cNvPr id="28" name="TextBox 27"/>
            <p:cNvSpPr txBox="1"/>
            <p:nvPr/>
          </p:nvSpPr>
          <p:spPr>
            <a:xfrm>
              <a:off x="5382424" y="2993426"/>
              <a:ext cx="958996" cy="309980"/>
            </a:xfrm>
            <a:prstGeom prst="rect">
              <a:avLst/>
            </a:prstGeom>
            <a:noFill/>
          </p:spPr>
          <p:txBody>
            <a:bodyPr wrap="square" rtlCol="0">
              <a:spAutoFit/>
            </a:bodyPr>
            <a:lstStyle/>
            <a:p>
              <a:pPr algn="ctr"/>
              <a:r>
                <a:rPr lang="en-US" sz="881" dirty="0">
                  <a:cs typeface="Helvetica"/>
                </a:rPr>
                <a:t>Navigation</a:t>
              </a:r>
            </a:p>
          </p:txBody>
        </p:sp>
        <p:sp>
          <p:nvSpPr>
            <p:cNvPr id="29" name="TextBox 28"/>
            <p:cNvSpPr txBox="1"/>
            <p:nvPr/>
          </p:nvSpPr>
          <p:spPr>
            <a:xfrm>
              <a:off x="6695646" y="2993426"/>
              <a:ext cx="958996" cy="309980"/>
            </a:xfrm>
            <a:prstGeom prst="rect">
              <a:avLst/>
            </a:prstGeom>
            <a:noFill/>
          </p:spPr>
          <p:txBody>
            <a:bodyPr wrap="square" rtlCol="0">
              <a:spAutoFit/>
            </a:bodyPr>
            <a:lstStyle/>
            <a:p>
              <a:pPr algn="ctr"/>
              <a:r>
                <a:rPr lang="en-US" sz="881" dirty="0">
                  <a:cs typeface="Helvetica"/>
                </a:rPr>
                <a:t>Tabbed</a:t>
              </a:r>
            </a:p>
          </p:txBody>
        </p:sp>
        <p:sp>
          <p:nvSpPr>
            <p:cNvPr id="30" name="TextBox 29"/>
            <p:cNvSpPr txBox="1"/>
            <p:nvPr/>
          </p:nvSpPr>
          <p:spPr>
            <a:xfrm>
              <a:off x="7945436" y="2992385"/>
              <a:ext cx="1081863" cy="309980"/>
            </a:xfrm>
            <a:prstGeom prst="rect">
              <a:avLst/>
            </a:prstGeom>
            <a:noFill/>
          </p:spPr>
          <p:txBody>
            <a:bodyPr wrap="square" rtlCol="0">
              <a:spAutoFit/>
            </a:bodyPr>
            <a:lstStyle/>
            <a:p>
              <a:pPr algn="ctr"/>
              <a:r>
                <a:rPr lang="en-US" sz="881" dirty="0" err="1">
                  <a:cs typeface="Helvetica"/>
                </a:rPr>
                <a:t>Carousel</a:t>
              </a:r>
              <a:endParaRPr lang="en-US" sz="881"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265" y="1363036"/>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ActivityIndicator</a:t>
            </a:r>
            <a:endParaRPr lang="en-US" sz="1324" dirty="0">
              <a:solidFill>
                <a:schemeClr val="bg2"/>
              </a:solidFill>
              <a:cs typeface="Helvetica Light"/>
            </a:endParaRPr>
          </a:p>
        </p:txBody>
      </p:sp>
      <p:sp>
        <p:nvSpPr>
          <p:cNvPr id="11" name="Rounded Rectangle 10"/>
          <p:cNvSpPr/>
          <p:nvPr/>
        </p:nvSpPr>
        <p:spPr>
          <a:xfrm>
            <a:off x="2081460" y="1363036"/>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BoxView</a:t>
            </a:r>
            <a:endParaRPr lang="en-US" sz="1324" dirty="0">
              <a:solidFill>
                <a:schemeClr val="bg2"/>
              </a:solidFill>
              <a:cs typeface="Helvetica Light"/>
            </a:endParaRPr>
          </a:p>
        </p:txBody>
      </p:sp>
      <p:sp>
        <p:nvSpPr>
          <p:cNvPr id="12" name="Rounded Rectangle 11"/>
          <p:cNvSpPr/>
          <p:nvPr/>
        </p:nvSpPr>
        <p:spPr>
          <a:xfrm>
            <a:off x="3794655" y="1363036"/>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Button</a:t>
            </a:r>
          </a:p>
        </p:txBody>
      </p:sp>
      <p:sp>
        <p:nvSpPr>
          <p:cNvPr id="13" name="Rounded Rectangle 12"/>
          <p:cNvSpPr/>
          <p:nvPr/>
        </p:nvSpPr>
        <p:spPr>
          <a:xfrm>
            <a:off x="5507850" y="1363036"/>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DatePicker</a:t>
            </a:r>
            <a:endParaRPr lang="en-US" sz="1324" dirty="0">
              <a:solidFill>
                <a:schemeClr val="bg2"/>
              </a:solidFill>
              <a:cs typeface="Helvetica Light"/>
            </a:endParaRPr>
          </a:p>
        </p:txBody>
      </p:sp>
      <p:sp>
        <p:nvSpPr>
          <p:cNvPr id="14" name="Rounded Rectangle 13"/>
          <p:cNvSpPr/>
          <p:nvPr/>
        </p:nvSpPr>
        <p:spPr>
          <a:xfrm>
            <a:off x="7221043" y="1363036"/>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Editor</a:t>
            </a:r>
          </a:p>
        </p:txBody>
      </p:sp>
      <p:sp>
        <p:nvSpPr>
          <p:cNvPr id="15" name="Rounded Rectangle 14"/>
          <p:cNvSpPr/>
          <p:nvPr/>
        </p:nvSpPr>
        <p:spPr>
          <a:xfrm>
            <a:off x="368265" y="205847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Entry</a:t>
            </a:r>
          </a:p>
        </p:txBody>
      </p:sp>
      <p:sp>
        <p:nvSpPr>
          <p:cNvPr id="16" name="Rounded Rectangle 15"/>
          <p:cNvSpPr/>
          <p:nvPr/>
        </p:nvSpPr>
        <p:spPr>
          <a:xfrm>
            <a:off x="2081460" y="205847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Image</a:t>
            </a:r>
          </a:p>
        </p:txBody>
      </p:sp>
      <p:sp>
        <p:nvSpPr>
          <p:cNvPr id="17" name="Rounded Rectangle 16"/>
          <p:cNvSpPr/>
          <p:nvPr/>
        </p:nvSpPr>
        <p:spPr>
          <a:xfrm>
            <a:off x="3794655" y="205847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Label</a:t>
            </a:r>
          </a:p>
        </p:txBody>
      </p:sp>
      <p:sp>
        <p:nvSpPr>
          <p:cNvPr id="18" name="Rounded Rectangle 17"/>
          <p:cNvSpPr/>
          <p:nvPr/>
        </p:nvSpPr>
        <p:spPr>
          <a:xfrm>
            <a:off x="5507850" y="205847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ListView</a:t>
            </a:r>
            <a:endParaRPr lang="en-US" sz="1324" dirty="0">
              <a:solidFill>
                <a:schemeClr val="bg2"/>
              </a:solidFill>
              <a:cs typeface="Helvetica Light"/>
            </a:endParaRPr>
          </a:p>
        </p:txBody>
      </p:sp>
      <p:sp>
        <p:nvSpPr>
          <p:cNvPr id="19" name="Rounded Rectangle 18"/>
          <p:cNvSpPr/>
          <p:nvPr/>
        </p:nvSpPr>
        <p:spPr>
          <a:xfrm>
            <a:off x="7221043" y="205847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Map</a:t>
            </a:r>
          </a:p>
        </p:txBody>
      </p:sp>
      <p:sp>
        <p:nvSpPr>
          <p:cNvPr id="20" name="Rounded Rectangle 19"/>
          <p:cNvSpPr/>
          <p:nvPr/>
        </p:nvSpPr>
        <p:spPr>
          <a:xfrm>
            <a:off x="368265" y="2753905"/>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OpenGLView</a:t>
            </a:r>
            <a:endParaRPr lang="en-US" sz="1324" dirty="0">
              <a:solidFill>
                <a:schemeClr val="bg2"/>
              </a:solidFill>
              <a:cs typeface="Helvetica Light"/>
            </a:endParaRPr>
          </a:p>
        </p:txBody>
      </p:sp>
      <p:sp>
        <p:nvSpPr>
          <p:cNvPr id="21" name="Rounded Rectangle 20"/>
          <p:cNvSpPr/>
          <p:nvPr/>
        </p:nvSpPr>
        <p:spPr>
          <a:xfrm>
            <a:off x="2081460" y="2753905"/>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Picker</a:t>
            </a:r>
          </a:p>
        </p:txBody>
      </p:sp>
      <p:sp>
        <p:nvSpPr>
          <p:cNvPr id="22" name="Rounded Rectangle 21"/>
          <p:cNvSpPr/>
          <p:nvPr/>
        </p:nvSpPr>
        <p:spPr>
          <a:xfrm>
            <a:off x="3794655" y="2753905"/>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ProgressBar</a:t>
            </a:r>
            <a:endParaRPr lang="en-US" sz="1324" dirty="0">
              <a:solidFill>
                <a:schemeClr val="bg2"/>
              </a:solidFill>
              <a:cs typeface="Helvetica Light"/>
            </a:endParaRPr>
          </a:p>
        </p:txBody>
      </p:sp>
      <p:sp>
        <p:nvSpPr>
          <p:cNvPr id="23" name="Rounded Rectangle 22"/>
          <p:cNvSpPr/>
          <p:nvPr/>
        </p:nvSpPr>
        <p:spPr>
          <a:xfrm>
            <a:off x="5507850" y="2753905"/>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SearchBar</a:t>
            </a:r>
            <a:endParaRPr lang="en-US" sz="1324" dirty="0">
              <a:solidFill>
                <a:schemeClr val="bg2"/>
              </a:solidFill>
              <a:cs typeface="Helvetica Light"/>
            </a:endParaRPr>
          </a:p>
        </p:txBody>
      </p:sp>
      <p:sp>
        <p:nvSpPr>
          <p:cNvPr id="24" name="Rounded Rectangle 23"/>
          <p:cNvSpPr/>
          <p:nvPr/>
        </p:nvSpPr>
        <p:spPr>
          <a:xfrm>
            <a:off x="7221043" y="2753905"/>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Slider</a:t>
            </a:r>
          </a:p>
        </p:txBody>
      </p:sp>
      <p:sp>
        <p:nvSpPr>
          <p:cNvPr id="25" name="Rounded Rectangle 24"/>
          <p:cNvSpPr/>
          <p:nvPr/>
        </p:nvSpPr>
        <p:spPr>
          <a:xfrm>
            <a:off x="368265" y="344934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2"/>
                </a:solidFill>
                <a:cs typeface="Helvetica Light"/>
              </a:rPr>
              <a:t>Stepper</a:t>
            </a:r>
          </a:p>
        </p:txBody>
      </p:sp>
      <p:sp>
        <p:nvSpPr>
          <p:cNvPr id="26" name="Rounded Rectangle 25"/>
          <p:cNvSpPr/>
          <p:nvPr/>
        </p:nvSpPr>
        <p:spPr>
          <a:xfrm>
            <a:off x="2081460" y="344934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TableView</a:t>
            </a:r>
            <a:endParaRPr lang="en-US" sz="1324" dirty="0">
              <a:solidFill>
                <a:schemeClr val="bg2"/>
              </a:solidFill>
              <a:cs typeface="Helvetica Light"/>
            </a:endParaRPr>
          </a:p>
        </p:txBody>
      </p:sp>
      <p:sp>
        <p:nvSpPr>
          <p:cNvPr id="27" name="Rounded Rectangle 26"/>
          <p:cNvSpPr/>
          <p:nvPr/>
        </p:nvSpPr>
        <p:spPr>
          <a:xfrm>
            <a:off x="3794655" y="3449340"/>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TimePicker</a:t>
            </a:r>
            <a:endParaRPr lang="en-US" sz="1324" dirty="0">
              <a:solidFill>
                <a:schemeClr val="bg2"/>
              </a:solidFill>
              <a:cs typeface="Helvetica Light"/>
            </a:endParaRPr>
          </a:p>
        </p:txBody>
      </p:sp>
      <p:sp>
        <p:nvSpPr>
          <p:cNvPr id="28" name="Rounded Rectangle 27"/>
          <p:cNvSpPr/>
          <p:nvPr/>
        </p:nvSpPr>
        <p:spPr>
          <a:xfrm>
            <a:off x="5507850" y="3455073"/>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WebView</a:t>
            </a:r>
            <a:endParaRPr lang="en-US" sz="1324" dirty="0">
              <a:solidFill>
                <a:schemeClr val="bg2"/>
              </a:solidFill>
              <a:cs typeface="Helvetica Light"/>
            </a:endParaRPr>
          </a:p>
        </p:txBody>
      </p:sp>
      <p:sp>
        <p:nvSpPr>
          <p:cNvPr id="29" name="Rounded Rectangle 28"/>
          <p:cNvSpPr/>
          <p:nvPr/>
        </p:nvSpPr>
        <p:spPr>
          <a:xfrm>
            <a:off x="7221043" y="3455073"/>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EntryCell</a:t>
            </a:r>
            <a:endParaRPr lang="en-US" sz="1324" dirty="0">
              <a:solidFill>
                <a:schemeClr val="bg2"/>
              </a:solidFill>
              <a:cs typeface="Helvetica Light"/>
            </a:endParaRPr>
          </a:p>
        </p:txBody>
      </p:sp>
      <p:sp>
        <p:nvSpPr>
          <p:cNvPr id="30" name="Rounded Rectangle 29"/>
          <p:cNvSpPr/>
          <p:nvPr/>
        </p:nvSpPr>
        <p:spPr>
          <a:xfrm>
            <a:off x="368265" y="4144774"/>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ImageCell</a:t>
            </a:r>
            <a:endParaRPr lang="en-US" sz="1324" dirty="0">
              <a:solidFill>
                <a:schemeClr val="bg2"/>
              </a:solidFill>
              <a:cs typeface="Helvetica Light"/>
            </a:endParaRPr>
          </a:p>
        </p:txBody>
      </p:sp>
      <p:sp>
        <p:nvSpPr>
          <p:cNvPr id="31" name="Rounded Rectangle 30"/>
          <p:cNvSpPr/>
          <p:nvPr/>
        </p:nvSpPr>
        <p:spPr>
          <a:xfrm>
            <a:off x="2081460" y="4144774"/>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SwitchCell</a:t>
            </a:r>
            <a:endParaRPr lang="en-US" sz="1324" dirty="0">
              <a:solidFill>
                <a:schemeClr val="bg2"/>
              </a:solidFill>
              <a:cs typeface="Helvetica Light"/>
            </a:endParaRPr>
          </a:p>
        </p:txBody>
      </p:sp>
      <p:sp>
        <p:nvSpPr>
          <p:cNvPr id="32" name="Rounded Rectangle 31"/>
          <p:cNvSpPr/>
          <p:nvPr/>
        </p:nvSpPr>
        <p:spPr>
          <a:xfrm>
            <a:off x="3794655" y="4144774"/>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TextCell</a:t>
            </a:r>
            <a:endParaRPr lang="en-US" sz="1324" dirty="0">
              <a:solidFill>
                <a:schemeClr val="bg2"/>
              </a:solidFill>
              <a:cs typeface="Helvetica Light"/>
            </a:endParaRPr>
          </a:p>
        </p:txBody>
      </p:sp>
      <p:sp>
        <p:nvSpPr>
          <p:cNvPr id="33" name="Rounded Rectangle 32"/>
          <p:cNvSpPr/>
          <p:nvPr/>
        </p:nvSpPr>
        <p:spPr>
          <a:xfrm>
            <a:off x="5507850" y="4144774"/>
            <a:ext cx="1525207" cy="499664"/>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2"/>
                </a:solidFill>
                <a:cs typeface="Helvetica Light"/>
              </a:rPr>
              <a:t>ViewCell</a:t>
            </a:r>
            <a:endParaRPr lang="en-US" sz="1324"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03023" y="217029"/>
            <a:ext cx="8740329" cy="674989"/>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287448" y="1780131"/>
            <a:ext cx="8570845" cy="2486800"/>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56323" y="686068"/>
          <a:ext cx="4301832" cy="3771768"/>
        </p:xfrm>
        <a:graphic>
          <a:graphicData uri="http://schemas.openxmlformats.org/drawingml/2006/table">
            <a:tbl>
              <a:tblPr firstRow="1" bandRow="1">
                <a:tableStyleId>{793D81CF-94F2-401A-BA57-92F5A7B2D0C5}</a:tableStyleId>
              </a:tblPr>
              <a:tblGrid>
                <a:gridCol w="2101373">
                  <a:extLst>
                    <a:ext uri="{9D8B030D-6E8A-4147-A177-3AD203B41FA5}">
                      <a16:colId xmlns:a16="http://schemas.microsoft.com/office/drawing/2014/main" val="20000"/>
                    </a:ext>
                  </a:extLst>
                </a:gridCol>
                <a:gridCol w="2200460">
                  <a:extLst>
                    <a:ext uri="{9D8B030D-6E8A-4147-A177-3AD203B41FA5}">
                      <a16:colId xmlns:a16="http://schemas.microsoft.com/office/drawing/2014/main" val="20001"/>
                    </a:ext>
                  </a:extLst>
                </a:gridCol>
              </a:tblGrid>
              <a:tr h="342888">
                <a:tc>
                  <a:txBody>
                    <a:bodyPr/>
                    <a:lstStyle/>
                    <a:p>
                      <a:r>
                        <a:rPr lang="en-US" sz="1700" dirty="0"/>
                        <a:t>Windows</a:t>
                      </a:r>
                    </a:p>
                  </a:txBody>
                  <a:tcPr marL="91427" marR="91427" marT="45714" marB="45714"/>
                </a:tc>
                <a:tc>
                  <a:txBody>
                    <a:bodyPr/>
                    <a:lstStyle/>
                    <a:p>
                      <a:r>
                        <a:rPr lang="en-US" sz="1700" dirty="0"/>
                        <a:t>Xamarin.Forms</a:t>
                      </a:r>
                    </a:p>
                  </a:txBody>
                  <a:tcPr marL="91427" marR="91427" marT="45714" marB="45714"/>
                </a:tc>
                <a:extLst>
                  <a:ext uri="{0D108BD9-81ED-4DB2-BD59-A6C34878D82A}">
                    <a16:rowId xmlns:a16="http://schemas.microsoft.com/office/drawing/2014/main" val="10000"/>
                  </a:ext>
                </a:extLst>
              </a:tr>
              <a:tr h="342888">
                <a:tc>
                  <a:txBody>
                    <a:bodyPr/>
                    <a:lstStyle/>
                    <a:p>
                      <a:r>
                        <a:rPr lang="en-US" sz="1700" dirty="0" err="1">
                          <a:solidFill>
                            <a:srgbClr val="FF0000"/>
                          </a:solidFill>
                        </a:rPr>
                        <a:t>StackPanel</a:t>
                      </a:r>
                      <a:endParaRPr lang="en-US" sz="1700" dirty="0">
                        <a:solidFill>
                          <a:srgbClr val="FF0000"/>
                        </a:solidFill>
                      </a:endParaRPr>
                    </a:p>
                  </a:txBody>
                  <a:tcPr marL="91427" marR="91427" marT="45714" marB="45714"/>
                </a:tc>
                <a:tc>
                  <a:txBody>
                    <a:bodyPr/>
                    <a:lstStyle/>
                    <a:p>
                      <a:r>
                        <a:rPr lang="en-US" sz="1700" dirty="0" err="1">
                          <a:solidFill>
                            <a:srgbClr val="FF0000"/>
                          </a:solidFill>
                        </a:rPr>
                        <a:t>StackLayout</a:t>
                      </a:r>
                      <a:endParaRPr lang="en-US" sz="1700" dirty="0">
                        <a:solidFill>
                          <a:srgbClr val="FF0000"/>
                        </a:solidFill>
                      </a:endParaRPr>
                    </a:p>
                  </a:txBody>
                  <a:tcPr marL="91427" marR="91427" marT="45714" marB="45714"/>
                </a:tc>
                <a:extLst>
                  <a:ext uri="{0D108BD9-81ED-4DB2-BD59-A6C34878D82A}">
                    <a16:rowId xmlns:a16="http://schemas.microsoft.com/office/drawing/2014/main" val="10001"/>
                  </a:ext>
                </a:extLst>
              </a:tr>
              <a:tr h="342888">
                <a:tc>
                  <a:txBody>
                    <a:bodyPr/>
                    <a:lstStyle/>
                    <a:p>
                      <a:r>
                        <a:rPr lang="en-US" sz="1700" dirty="0" err="1">
                          <a:solidFill>
                            <a:srgbClr val="FF0000"/>
                          </a:solidFill>
                        </a:rPr>
                        <a:t>TextBox</a:t>
                      </a:r>
                      <a:endParaRPr lang="en-US" sz="1700" dirty="0">
                        <a:solidFill>
                          <a:srgbClr val="FF0000"/>
                        </a:solidFill>
                      </a:endParaRPr>
                    </a:p>
                  </a:txBody>
                  <a:tcPr marL="91427" marR="91427" marT="45714" marB="45714"/>
                </a:tc>
                <a:tc>
                  <a:txBody>
                    <a:bodyPr/>
                    <a:lstStyle/>
                    <a:p>
                      <a:r>
                        <a:rPr lang="en-US" sz="1700" dirty="0">
                          <a:solidFill>
                            <a:srgbClr val="FF0000"/>
                          </a:solidFill>
                        </a:rPr>
                        <a:t>Entry</a:t>
                      </a:r>
                    </a:p>
                  </a:txBody>
                  <a:tcPr marL="91427" marR="91427" marT="45714" marB="45714"/>
                </a:tc>
                <a:extLst>
                  <a:ext uri="{0D108BD9-81ED-4DB2-BD59-A6C34878D82A}">
                    <a16:rowId xmlns:a16="http://schemas.microsoft.com/office/drawing/2014/main" val="10002"/>
                  </a:ext>
                </a:extLst>
              </a:tr>
              <a:tr h="342888">
                <a:tc>
                  <a:txBody>
                    <a:bodyPr/>
                    <a:lstStyle/>
                    <a:p>
                      <a:r>
                        <a:rPr lang="en-US" sz="1700" dirty="0" err="1">
                          <a:solidFill>
                            <a:srgbClr val="FF0000"/>
                          </a:solidFill>
                        </a:rPr>
                        <a:t>ListBox</a:t>
                      </a:r>
                      <a:endParaRPr lang="en-US" sz="1700" dirty="0">
                        <a:solidFill>
                          <a:srgbClr val="FF0000"/>
                        </a:solidFill>
                      </a:endParaRPr>
                    </a:p>
                  </a:txBody>
                  <a:tcPr marL="91427" marR="91427" marT="45714" marB="45714"/>
                </a:tc>
                <a:tc>
                  <a:txBody>
                    <a:bodyPr/>
                    <a:lstStyle/>
                    <a:p>
                      <a:r>
                        <a:rPr lang="en-US" sz="1700" dirty="0" err="1">
                          <a:solidFill>
                            <a:srgbClr val="FF0000"/>
                          </a:solidFill>
                        </a:rPr>
                        <a:t>ListView</a:t>
                      </a:r>
                      <a:endParaRPr lang="en-US" sz="1700" dirty="0">
                        <a:solidFill>
                          <a:srgbClr val="FF0000"/>
                        </a:solidFill>
                      </a:endParaRPr>
                    </a:p>
                  </a:txBody>
                  <a:tcPr marL="91427" marR="91427" marT="45714" marB="45714"/>
                </a:tc>
                <a:extLst>
                  <a:ext uri="{0D108BD9-81ED-4DB2-BD59-A6C34878D82A}">
                    <a16:rowId xmlns:a16="http://schemas.microsoft.com/office/drawing/2014/main" val="10003"/>
                  </a:ext>
                </a:extLst>
              </a:tr>
              <a:tr h="342888">
                <a:tc>
                  <a:txBody>
                    <a:bodyPr/>
                    <a:lstStyle/>
                    <a:p>
                      <a:r>
                        <a:rPr lang="en-US" sz="1700" dirty="0" err="1">
                          <a:solidFill>
                            <a:srgbClr val="FF0000"/>
                          </a:solidFill>
                        </a:rPr>
                        <a:t>CheckBox</a:t>
                      </a:r>
                      <a:endParaRPr lang="en-US" sz="1700" dirty="0">
                        <a:solidFill>
                          <a:srgbClr val="FF0000"/>
                        </a:solidFill>
                      </a:endParaRPr>
                    </a:p>
                  </a:txBody>
                  <a:tcPr marL="91427" marR="91427" marT="45714" marB="45714"/>
                </a:tc>
                <a:tc>
                  <a:txBody>
                    <a:bodyPr/>
                    <a:lstStyle/>
                    <a:p>
                      <a:r>
                        <a:rPr lang="en-US" sz="1700" dirty="0">
                          <a:solidFill>
                            <a:srgbClr val="FF0000"/>
                          </a:solidFill>
                        </a:rPr>
                        <a:t>Switch</a:t>
                      </a:r>
                    </a:p>
                  </a:txBody>
                  <a:tcPr marL="91427" marR="91427" marT="45714" marB="45714"/>
                </a:tc>
                <a:extLst>
                  <a:ext uri="{0D108BD9-81ED-4DB2-BD59-A6C34878D82A}">
                    <a16:rowId xmlns:a16="http://schemas.microsoft.com/office/drawing/2014/main" val="10004"/>
                  </a:ext>
                </a:extLst>
              </a:tr>
              <a:tr h="342888">
                <a:tc>
                  <a:txBody>
                    <a:bodyPr/>
                    <a:lstStyle/>
                    <a:p>
                      <a:r>
                        <a:rPr lang="en-US" sz="1700" dirty="0" err="1">
                          <a:solidFill>
                            <a:srgbClr val="FF0000"/>
                          </a:solidFill>
                        </a:rPr>
                        <a:t>ProgressBar</a:t>
                      </a:r>
                      <a:endParaRPr lang="en-US" sz="1700" dirty="0">
                        <a:solidFill>
                          <a:srgbClr val="FF0000"/>
                        </a:solidFill>
                      </a:endParaRPr>
                    </a:p>
                  </a:txBody>
                  <a:tcPr marL="91427" marR="91427" marT="45714" marB="45714"/>
                </a:tc>
                <a:tc>
                  <a:txBody>
                    <a:bodyPr/>
                    <a:lstStyle/>
                    <a:p>
                      <a:r>
                        <a:rPr lang="en-US" sz="1700" dirty="0" err="1">
                          <a:solidFill>
                            <a:srgbClr val="FF0000"/>
                          </a:solidFill>
                        </a:rPr>
                        <a:t>ActivityIndicator</a:t>
                      </a:r>
                      <a:endParaRPr lang="en-US" sz="1700" dirty="0">
                        <a:solidFill>
                          <a:srgbClr val="FF0000"/>
                        </a:solidFill>
                      </a:endParaRPr>
                    </a:p>
                  </a:txBody>
                  <a:tcPr marL="91427" marR="91427" marT="45714" marB="45714"/>
                </a:tc>
                <a:extLst>
                  <a:ext uri="{0D108BD9-81ED-4DB2-BD59-A6C34878D82A}">
                    <a16:rowId xmlns:a16="http://schemas.microsoft.com/office/drawing/2014/main" val="10005"/>
                  </a:ext>
                </a:extLst>
              </a:tr>
              <a:tr h="342888">
                <a:tc>
                  <a:txBody>
                    <a:bodyPr/>
                    <a:lstStyle/>
                    <a:p>
                      <a:r>
                        <a:rPr lang="en-US" sz="1700" dirty="0"/>
                        <a:t>Grid</a:t>
                      </a:r>
                    </a:p>
                  </a:txBody>
                  <a:tcPr marL="91427" marR="91427" marT="45714" marB="45714"/>
                </a:tc>
                <a:tc>
                  <a:txBody>
                    <a:bodyPr/>
                    <a:lstStyle/>
                    <a:p>
                      <a:r>
                        <a:rPr lang="en-US" sz="1700" dirty="0"/>
                        <a:t>Grid</a:t>
                      </a:r>
                    </a:p>
                  </a:txBody>
                  <a:tcPr marL="91427" marR="91427" marT="45714" marB="45714"/>
                </a:tc>
                <a:extLst>
                  <a:ext uri="{0D108BD9-81ED-4DB2-BD59-A6C34878D82A}">
                    <a16:rowId xmlns:a16="http://schemas.microsoft.com/office/drawing/2014/main" val="10006"/>
                  </a:ext>
                </a:extLst>
              </a:tr>
              <a:tr h="342888">
                <a:tc>
                  <a:txBody>
                    <a:bodyPr/>
                    <a:lstStyle/>
                    <a:p>
                      <a:r>
                        <a:rPr lang="en-US" sz="1700" dirty="0"/>
                        <a:t>Label</a:t>
                      </a:r>
                    </a:p>
                  </a:txBody>
                  <a:tcPr marL="91427" marR="91427" marT="45714" marB="45714"/>
                </a:tc>
                <a:tc>
                  <a:txBody>
                    <a:bodyPr/>
                    <a:lstStyle/>
                    <a:p>
                      <a:r>
                        <a:rPr lang="en-US" sz="1700" dirty="0"/>
                        <a:t>Label</a:t>
                      </a:r>
                    </a:p>
                  </a:txBody>
                  <a:tcPr marL="91427" marR="91427" marT="45714" marB="45714"/>
                </a:tc>
                <a:extLst>
                  <a:ext uri="{0D108BD9-81ED-4DB2-BD59-A6C34878D82A}">
                    <a16:rowId xmlns:a16="http://schemas.microsoft.com/office/drawing/2014/main" val="10007"/>
                  </a:ext>
                </a:extLst>
              </a:tr>
              <a:tr h="342888">
                <a:tc>
                  <a:txBody>
                    <a:bodyPr/>
                    <a:lstStyle/>
                    <a:p>
                      <a:r>
                        <a:rPr lang="en-US" sz="1700" dirty="0"/>
                        <a:t>Button</a:t>
                      </a:r>
                    </a:p>
                  </a:txBody>
                  <a:tcPr marL="91427" marR="91427" marT="45714" marB="45714"/>
                </a:tc>
                <a:tc>
                  <a:txBody>
                    <a:bodyPr/>
                    <a:lstStyle/>
                    <a:p>
                      <a:r>
                        <a:rPr lang="en-US" sz="1700" dirty="0"/>
                        <a:t>Button</a:t>
                      </a:r>
                    </a:p>
                  </a:txBody>
                  <a:tcPr marL="91427" marR="91427" marT="45714" marB="45714"/>
                </a:tc>
                <a:extLst>
                  <a:ext uri="{0D108BD9-81ED-4DB2-BD59-A6C34878D82A}">
                    <a16:rowId xmlns:a16="http://schemas.microsoft.com/office/drawing/2014/main" val="10008"/>
                  </a:ext>
                </a:extLst>
              </a:tr>
              <a:tr h="342888">
                <a:tc>
                  <a:txBody>
                    <a:bodyPr/>
                    <a:lstStyle/>
                    <a:p>
                      <a:r>
                        <a:rPr lang="en-US" sz="1700" dirty="0"/>
                        <a:t>Image</a:t>
                      </a:r>
                    </a:p>
                  </a:txBody>
                  <a:tcPr marL="91427" marR="91427" marT="45714" marB="45714"/>
                </a:tc>
                <a:tc>
                  <a:txBody>
                    <a:bodyPr/>
                    <a:lstStyle/>
                    <a:p>
                      <a:r>
                        <a:rPr lang="en-US" sz="1700" dirty="0"/>
                        <a:t>Image</a:t>
                      </a:r>
                    </a:p>
                  </a:txBody>
                  <a:tcPr marL="91427" marR="91427" marT="45714" marB="45714"/>
                </a:tc>
                <a:extLst>
                  <a:ext uri="{0D108BD9-81ED-4DB2-BD59-A6C34878D82A}">
                    <a16:rowId xmlns:a16="http://schemas.microsoft.com/office/drawing/2014/main" val="10009"/>
                  </a:ext>
                </a:extLst>
              </a:tr>
              <a:tr h="342888">
                <a:tc>
                  <a:txBody>
                    <a:bodyPr/>
                    <a:lstStyle/>
                    <a:p>
                      <a:r>
                        <a:rPr lang="en-US" sz="1700" dirty="0"/>
                        <a:t>Date/</a:t>
                      </a:r>
                      <a:r>
                        <a:rPr lang="en-US" sz="1700" dirty="0" err="1"/>
                        <a:t>TimePicker</a:t>
                      </a:r>
                      <a:endParaRPr lang="en-US" sz="1700" dirty="0"/>
                    </a:p>
                  </a:txBody>
                  <a:tcPr marL="91427" marR="91427" marT="45714" marB="45714"/>
                </a:tc>
                <a:tc>
                  <a:txBody>
                    <a:bodyPr/>
                    <a:lstStyle/>
                    <a:p>
                      <a:r>
                        <a:rPr lang="en-US" sz="1700" dirty="0"/>
                        <a:t>Date/</a:t>
                      </a:r>
                      <a:r>
                        <a:rPr lang="en-US" sz="1700" dirty="0" err="1"/>
                        <a:t>TimePicker</a:t>
                      </a:r>
                      <a:endParaRPr lang="en-US" sz="1700" dirty="0"/>
                    </a:p>
                  </a:txBody>
                  <a:tcPr marL="91427" marR="91427" marT="45714" marB="45714"/>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5448561" y="1946783"/>
            <a:ext cx="3246191" cy="1249937"/>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a:t>Introducción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49540" y="701205"/>
          <a:ext cx="4308615" cy="2670984"/>
        </p:xfrm>
        <a:graphic>
          <a:graphicData uri="http://schemas.openxmlformats.org/drawingml/2006/table">
            <a:tbl>
              <a:tblPr firstRow="1" bandRow="1">
                <a:tableStyleId>{793D81CF-94F2-401A-BA57-92F5A7B2D0C5}</a:tableStyleId>
              </a:tblPr>
              <a:tblGrid>
                <a:gridCol w="2154308">
                  <a:extLst>
                    <a:ext uri="{9D8B030D-6E8A-4147-A177-3AD203B41FA5}">
                      <a16:colId xmlns:a16="http://schemas.microsoft.com/office/drawing/2014/main" val="20000"/>
                    </a:ext>
                  </a:extLst>
                </a:gridCol>
                <a:gridCol w="2154308">
                  <a:extLst>
                    <a:ext uri="{9D8B030D-6E8A-4147-A177-3AD203B41FA5}">
                      <a16:colId xmlns:a16="http://schemas.microsoft.com/office/drawing/2014/main" val="20001"/>
                    </a:ext>
                  </a:extLst>
                </a:gridCol>
              </a:tblGrid>
              <a:tr h="445164">
                <a:tc>
                  <a:txBody>
                    <a:bodyPr/>
                    <a:lstStyle/>
                    <a:p>
                      <a:r>
                        <a:rPr lang="en-US" sz="1800" dirty="0"/>
                        <a:t>Windows</a:t>
                      </a:r>
                    </a:p>
                  </a:txBody>
                  <a:tcPr marL="91427" marR="91427" marT="45714" marB="45714"/>
                </a:tc>
                <a:tc>
                  <a:txBody>
                    <a:bodyPr/>
                    <a:lstStyle/>
                    <a:p>
                      <a:r>
                        <a:rPr lang="en-US" sz="1800" dirty="0"/>
                        <a:t>Xamarin.Forms</a:t>
                      </a:r>
                    </a:p>
                  </a:txBody>
                  <a:tcPr marL="91427" marR="91427" marT="45714" marB="45714"/>
                </a:tc>
                <a:extLst>
                  <a:ext uri="{0D108BD9-81ED-4DB2-BD59-A6C34878D82A}">
                    <a16:rowId xmlns:a16="http://schemas.microsoft.com/office/drawing/2014/main" val="10000"/>
                  </a:ext>
                </a:extLst>
              </a:tr>
              <a:tr h="445164">
                <a:tc>
                  <a:txBody>
                    <a:bodyPr/>
                    <a:lstStyle/>
                    <a:p>
                      <a:r>
                        <a:rPr lang="en-US" sz="1800" dirty="0" err="1">
                          <a:solidFill>
                            <a:srgbClr val="FF0000"/>
                          </a:solidFill>
                        </a:rPr>
                        <a:t>DataContext</a:t>
                      </a:r>
                      <a:endParaRPr lang="en-US" sz="1800" dirty="0">
                        <a:solidFill>
                          <a:srgbClr val="FF0000"/>
                        </a:solidFill>
                      </a:endParaRPr>
                    </a:p>
                  </a:txBody>
                  <a:tcPr marL="91427" marR="91427" marT="45714" marB="45714"/>
                </a:tc>
                <a:tc>
                  <a:txBody>
                    <a:bodyPr/>
                    <a:lstStyle/>
                    <a:p>
                      <a:r>
                        <a:rPr lang="en-US" sz="1800" dirty="0" err="1">
                          <a:solidFill>
                            <a:srgbClr val="FF0000"/>
                          </a:solidFill>
                        </a:rPr>
                        <a:t>BindingContext</a:t>
                      </a:r>
                      <a:endParaRPr lang="en-US" sz="1800" dirty="0">
                        <a:solidFill>
                          <a:srgbClr val="FF0000"/>
                        </a:solidFill>
                      </a:endParaRPr>
                    </a:p>
                  </a:txBody>
                  <a:tcPr marL="91427" marR="91427" marT="45714" marB="45714"/>
                </a:tc>
                <a:extLst>
                  <a:ext uri="{0D108BD9-81ED-4DB2-BD59-A6C34878D82A}">
                    <a16:rowId xmlns:a16="http://schemas.microsoft.com/office/drawing/2014/main" val="10001"/>
                  </a:ext>
                </a:extLst>
              </a:tr>
              <a:tr h="445164">
                <a:tc>
                  <a:txBody>
                    <a:bodyPr/>
                    <a:lstStyle/>
                    <a:p>
                      <a:r>
                        <a:rPr lang="en-US" sz="1800" dirty="0"/>
                        <a:t>{Binding Property}</a:t>
                      </a:r>
                    </a:p>
                  </a:txBody>
                  <a:tcPr marL="91427" marR="91427" marT="45714" marB="45714"/>
                </a:tc>
                <a:tc>
                  <a:txBody>
                    <a:bodyPr/>
                    <a:lstStyle/>
                    <a:p>
                      <a:r>
                        <a:rPr lang="en-US" sz="1800" dirty="0"/>
                        <a:t>{Binding</a:t>
                      </a:r>
                      <a:r>
                        <a:rPr lang="en-US" sz="1800" baseline="0" dirty="0"/>
                        <a:t> Property}</a:t>
                      </a:r>
                      <a:endParaRPr lang="en-US" sz="1800" dirty="0"/>
                    </a:p>
                  </a:txBody>
                  <a:tcPr marL="91427" marR="91427" marT="45714" marB="45714"/>
                </a:tc>
                <a:extLst>
                  <a:ext uri="{0D108BD9-81ED-4DB2-BD59-A6C34878D82A}">
                    <a16:rowId xmlns:a16="http://schemas.microsoft.com/office/drawing/2014/main" val="10002"/>
                  </a:ext>
                </a:extLst>
              </a:tr>
              <a:tr h="445164">
                <a:tc>
                  <a:txBody>
                    <a:bodyPr/>
                    <a:lstStyle/>
                    <a:p>
                      <a:r>
                        <a:rPr lang="en-US" sz="1800" dirty="0" err="1"/>
                        <a:t>ItemsSource</a:t>
                      </a:r>
                      <a:endParaRPr lang="en-US" sz="1800" dirty="0"/>
                    </a:p>
                  </a:txBody>
                  <a:tcPr marL="91427" marR="91427" marT="45714" marB="45714"/>
                </a:tc>
                <a:tc>
                  <a:txBody>
                    <a:bodyPr/>
                    <a:lstStyle/>
                    <a:p>
                      <a:r>
                        <a:rPr lang="en-US" sz="1800" dirty="0" err="1"/>
                        <a:t>ItemsSource</a:t>
                      </a:r>
                      <a:endParaRPr lang="en-US" sz="1800" dirty="0"/>
                    </a:p>
                  </a:txBody>
                  <a:tcPr marL="91427" marR="91427" marT="45714" marB="45714"/>
                </a:tc>
                <a:extLst>
                  <a:ext uri="{0D108BD9-81ED-4DB2-BD59-A6C34878D82A}">
                    <a16:rowId xmlns:a16="http://schemas.microsoft.com/office/drawing/2014/main" val="10003"/>
                  </a:ext>
                </a:extLst>
              </a:tr>
              <a:tr h="445164">
                <a:tc>
                  <a:txBody>
                    <a:bodyPr/>
                    <a:lstStyle/>
                    <a:p>
                      <a:r>
                        <a:rPr lang="en-US" sz="1800" dirty="0" err="1"/>
                        <a:t>ItemTemplate</a:t>
                      </a:r>
                      <a:endParaRPr lang="en-US" sz="1800" dirty="0"/>
                    </a:p>
                  </a:txBody>
                  <a:tcPr marL="91427" marR="91427" marT="45714" marB="45714"/>
                </a:tc>
                <a:tc>
                  <a:txBody>
                    <a:bodyPr/>
                    <a:lstStyle/>
                    <a:p>
                      <a:r>
                        <a:rPr lang="en-US" sz="1800" dirty="0" err="1"/>
                        <a:t>ItemTemplate</a:t>
                      </a:r>
                      <a:endParaRPr lang="en-US" sz="1800" dirty="0"/>
                    </a:p>
                  </a:txBody>
                  <a:tcPr marL="91427" marR="91427" marT="45714" marB="45714"/>
                </a:tc>
                <a:extLst>
                  <a:ext uri="{0D108BD9-81ED-4DB2-BD59-A6C34878D82A}">
                    <a16:rowId xmlns:a16="http://schemas.microsoft.com/office/drawing/2014/main" val="10004"/>
                  </a:ext>
                </a:extLst>
              </a:tr>
              <a:tr h="445164">
                <a:tc>
                  <a:txBody>
                    <a:bodyPr/>
                    <a:lstStyle/>
                    <a:p>
                      <a:r>
                        <a:rPr lang="en-US" sz="1800" dirty="0" err="1"/>
                        <a:t>DataTemplate</a:t>
                      </a:r>
                      <a:endParaRPr lang="en-US" sz="1800" dirty="0"/>
                    </a:p>
                  </a:txBody>
                  <a:tcPr marL="91427" marR="91427" marT="45714" marB="45714"/>
                </a:tc>
                <a:tc>
                  <a:txBody>
                    <a:bodyPr/>
                    <a:lstStyle/>
                    <a:p>
                      <a:r>
                        <a:rPr lang="en-US" sz="1800" dirty="0" err="1"/>
                        <a:t>DataTemplate</a:t>
                      </a:r>
                      <a:endParaRPr lang="en-US" sz="1800" dirty="0"/>
                    </a:p>
                  </a:txBody>
                  <a:tcPr marL="91427" marR="91427" marT="45714" marB="45714"/>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5448561" y="1946783"/>
            <a:ext cx="3246191" cy="1249937"/>
          </a:xfrm>
          <a:prstGeom prst="rect">
            <a:avLst/>
          </a:prstGeom>
        </p:spPr>
        <p:txBody>
          <a:bodyPr vert="horz" wrap="square" lIns="109713" tIns="68570" rIns="109713" bIns="6857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8" dirty="0" err="1"/>
              <a:t>Comparativa</a:t>
            </a:r>
            <a:r>
              <a:rPr lang="en-US" sz="3528" dirty="0"/>
              <a:t> de enlace a </a:t>
            </a:r>
            <a:r>
              <a:rPr lang="en-US" sz="3528" dirty="0" err="1"/>
              <a:t>datos</a:t>
            </a:r>
            <a:endParaRPr lang="en-US" sz="3528" dirty="0"/>
          </a:p>
        </p:txBody>
      </p:sp>
      <p:pic>
        <p:nvPicPr>
          <p:cNvPr id="8" name="Picture 7"/>
          <p:cNvPicPr>
            <a:picLocks noChangeAspect="1"/>
          </p:cNvPicPr>
          <p:nvPr/>
        </p:nvPicPr>
        <p:blipFill>
          <a:blip r:embed="rId3"/>
          <a:stretch>
            <a:fillRect/>
          </a:stretch>
        </p:blipFill>
        <p:spPr>
          <a:xfrm>
            <a:off x="653479" y="3637796"/>
            <a:ext cx="4493406" cy="926273"/>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48561" y="1946783"/>
            <a:ext cx="3246191" cy="1249937"/>
          </a:xfrm>
          <a:prstGeom prst="rect">
            <a:avLst/>
          </a:prstGeom>
        </p:spPr>
        <p:txBody>
          <a:bodyPr vert="horz" wrap="square" lIns="109713" tIns="68570" rIns="109713" bIns="6857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8" dirty="0" err="1"/>
              <a:t>Personalización</a:t>
            </a:r>
            <a:r>
              <a:rPr lang="en-US" sz="3528" dirty="0"/>
              <a:t> de la </a:t>
            </a:r>
            <a:r>
              <a:rPr lang="en-US" sz="3528" dirty="0" err="1"/>
              <a:t>plataforma</a:t>
            </a:r>
            <a:endParaRPr lang="en-US" sz="3528" dirty="0"/>
          </a:p>
        </p:txBody>
      </p:sp>
      <p:pic>
        <p:nvPicPr>
          <p:cNvPr id="9" name="Picture 8"/>
          <p:cNvPicPr>
            <a:picLocks noChangeAspect="1"/>
          </p:cNvPicPr>
          <p:nvPr/>
        </p:nvPicPr>
        <p:blipFill>
          <a:blip r:embed="rId3"/>
          <a:stretch>
            <a:fillRect/>
          </a:stretch>
        </p:blipFill>
        <p:spPr>
          <a:xfrm>
            <a:off x="592846" y="653233"/>
            <a:ext cx="4768262" cy="3801545"/>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00010" y="1255312"/>
            <a:ext cx="4052013" cy="5259325"/>
          </a:xfrm>
        </p:spPr>
        <p:txBody>
          <a:bodyPr/>
          <a:lstStyle/>
          <a:p>
            <a:r>
              <a:rPr lang="en-US" sz="808" dirty="0">
                <a:solidFill>
                  <a:schemeClr val="tx1"/>
                </a:solidFill>
              </a:rPr>
              <a:t>&lt;?</a:t>
            </a:r>
            <a:r>
              <a:rPr lang="en-US" sz="808" dirty="0">
                <a:solidFill>
                  <a:srgbClr val="53954A"/>
                </a:solidFill>
              </a:rPr>
              <a:t>xml</a:t>
            </a:r>
            <a:r>
              <a:rPr lang="en-US" sz="808" dirty="0">
                <a:solidFill>
                  <a:schemeClr val="tx1"/>
                </a:solidFill>
              </a:rPr>
              <a:t> </a:t>
            </a:r>
            <a:r>
              <a:rPr lang="en-US" sz="808" dirty="0">
                <a:solidFill>
                  <a:srgbClr val="654792"/>
                </a:solidFill>
              </a:rPr>
              <a:t>version</a:t>
            </a:r>
            <a:r>
              <a:rPr lang="en-US" sz="808" dirty="0">
                <a:solidFill>
                  <a:schemeClr val="tx1"/>
                </a:solidFill>
              </a:rPr>
              <a:t>=</a:t>
            </a:r>
            <a:r>
              <a:rPr lang="en-US" sz="808" dirty="0">
                <a:solidFill>
                  <a:srgbClr val="D53A05"/>
                </a:solidFill>
              </a:rPr>
              <a:t>"1.0" </a:t>
            </a:r>
            <a:r>
              <a:rPr lang="en-US" sz="808" dirty="0">
                <a:solidFill>
                  <a:srgbClr val="654792"/>
                </a:solidFill>
              </a:rPr>
              <a:t>encoding</a:t>
            </a:r>
            <a:r>
              <a:rPr lang="en-US" sz="808" dirty="0">
                <a:solidFill>
                  <a:schemeClr val="tx1"/>
                </a:solidFill>
              </a:rPr>
              <a:t>=</a:t>
            </a:r>
            <a:r>
              <a:rPr lang="en-US" sz="808" dirty="0">
                <a:solidFill>
                  <a:srgbClr val="D53A05"/>
                </a:solidFill>
              </a:rPr>
              <a:t>"UTF-8"</a:t>
            </a:r>
            <a:r>
              <a:rPr lang="en-US" sz="808" dirty="0">
                <a:solidFill>
                  <a:schemeClr val="tx1"/>
                </a:solidFill>
              </a:rPr>
              <a:t>?&gt;</a:t>
            </a:r>
          </a:p>
          <a:p>
            <a:r>
              <a:rPr lang="en-US" sz="808" dirty="0">
                <a:solidFill>
                  <a:schemeClr val="tx1"/>
                </a:solidFill>
              </a:rPr>
              <a:t>&lt;</a:t>
            </a:r>
            <a:r>
              <a:rPr lang="en-US" sz="808" dirty="0" err="1">
                <a:solidFill>
                  <a:srgbClr val="53954A"/>
                </a:solidFill>
              </a:rPr>
              <a:t>TabbedPage</a:t>
            </a:r>
            <a:r>
              <a:rPr lang="en-US" sz="808" dirty="0">
                <a:solidFill>
                  <a:schemeClr val="tx1"/>
                </a:solidFill>
              </a:rPr>
              <a:t> </a:t>
            </a:r>
            <a:r>
              <a:rPr lang="en-US" sz="808" dirty="0" err="1">
                <a:solidFill>
                  <a:srgbClr val="654792"/>
                </a:solidFill>
              </a:rPr>
              <a:t>xmlns</a:t>
            </a:r>
            <a:r>
              <a:rPr lang="en-US" sz="808" dirty="0">
                <a:solidFill>
                  <a:schemeClr val="tx1"/>
                </a:solidFill>
              </a:rPr>
              <a:t>=</a:t>
            </a:r>
            <a:r>
              <a:rPr lang="en-US" sz="808" dirty="0">
                <a:solidFill>
                  <a:srgbClr val="D53A05"/>
                </a:solidFill>
              </a:rPr>
              <a:t>"http://</a:t>
            </a:r>
            <a:r>
              <a:rPr lang="en-US" sz="808" dirty="0" err="1">
                <a:solidFill>
                  <a:srgbClr val="D53A05"/>
                </a:solidFill>
              </a:rPr>
              <a:t>xamarin.com</a:t>
            </a:r>
            <a:r>
              <a:rPr lang="en-US" sz="808" dirty="0">
                <a:solidFill>
                  <a:srgbClr val="D53A05"/>
                </a:solidFill>
              </a:rPr>
              <a:t>/schemas/2014/forms</a:t>
            </a:r>
            <a:r>
              <a:rPr lang="en-US" sz="808" dirty="0">
                <a:solidFill>
                  <a:schemeClr val="tx1"/>
                </a:solidFill>
              </a:rPr>
              <a:t>"</a:t>
            </a:r>
          </a:p>
          <a:p>
            <a:r>
              <a:rPr lang="en-US" sz="808" dirty="0">
                <a:solidFill>
                  <a:schemeClr val="tx1"/>
                </a:solidFill>
              </a:rPr>
              <a:t>            </a:t>
            </a:r>
            <a:r>
              <a:rPr lang="en-US" sz="808" dirty="0" err="1">
                <a:solidFill>
                  <a:srgbClr val="654792"/>
                </a:solidFill>
              </a:rPr>
              <a:t>xmlns:x</a:t>
            </a:r>
            <a:r>
              <a:rPr lang="en-US" sz="808" dirty="0">
                <a:solidFill>
                  <a:schemeClr val="tx1"/>
                </a:solidFill>
              </a:rPr>
              <a:t>=</a:t>
            </a:r>
            <a:r>
              <a:rPr lang="en-US" sz="808" dirty="0">
                <a:solidFill>
                  <a:srgbClr val="D53A05"/>
                </a:solidFill>
              </a:rPr>
              <a:t>"http://</a:t>
            </a:r>
            <a:r>
              <a:rPr lang="en-US" sz="881" dirty="0" err="1">
                <a:solidFill>
                  <a:srgbClr val="D53A05"/>
                </a:solidFill>
              </a:rPr>
              <a:t>schemas.microsoft.com</a:t>
            </a:r>
            <a:r>
              <a:rPr lang="en-US" sz="808" dirty="0">
                <a:solidFill>
                  <a:srgbClr val="D53A05"/>
                </a:solidFill>
              </a:rPr>
              <a:t>/</a:t>
            </a:r>
            <a:r>
              <a:rPr lang="en-US" sz="808" dirty="0" err="1">
                <a:solidFill>
                  <a:srgbClr val="D53A05"/>
                </a:solidFill>
              </a:rPr>
              <a:t>winfx</a:t>
            </a:r>
            <a:r>
              <a:rPr lang="en-US" sz="808" dirty="0">
                <a:solidFill>
                  <a:srgbClr val="D53A05"/>
                </a:solidFill>
              </a:rPr>
              <a:t>/2009/</a:t>
            </a:r>
            <a:r>
              <a:rPr lang="en-US" sz="808" dirty="0" err="1">
                <a:solidFill>
                  <a:srgbClr val="D53A05"/>
                </a:solidFill>
              </a:rPr>
              <a:t>xaml</a:t>
            </a:r>
            <a:r>
              <a:rPr lang="en-US" sz="808" dirty="0">
                <a:solidFill>
                  <a:srgbClr val="D53A05"/>
                </a:solidFill>
              </a:rPr>
              <a:t>"</a:t>
            </a:r>
          </a:p>
          <a:p>
            <a:r>
              <a:rPr lang="en-US" sz="808" dirty="0">
                <a:solidFill>
                  <a:schemeClr val="tx1"/>
                </a:solidFill>
              </a:rPr>
              <a:t>           </a:t>
            </a:r>
            <a:r>
              <a:rPr lang="en-US" sz="808" dirty="0">
                <a:solidFill>
                  <a:srgbClr val="654792"/>
                </a:solidFill>
              </a:rPr>
              <a:t> </a:t>
            </a:r>
            <a:r>
              <a:rPr lang="en-US" sz="808" dirty="0" err="1">
                <a:solidFill>
                  <a:srgbClr val="654792"/>
                </a:solidFill>
              </a:rPr>
              <a:t>x:Class</a:t>
            </a:r>
            <a:r>
              <a:rPr lang="en-US" sz="808" dirty="0">
                <a:solidFill>
                  <a:schemeClr val="tx1"/>
                </a:solidFill>
              </a:rPr>
              <a:t>=</a:t>
            </a:r>
            <a:r>
              <a:rPr lang="en-US" sz="808" dirty="0">
                <a:solidFill>
                  <a:srgbClr val="D53A05"/>
                </a:solidFill>
              </a:rPr>
              <a:t>"</a:t>
            </a:r>
            <a:r>
              <a:rPr lang="en-US" sz="808" dirty="0" err="1">
                <a:solidFill>
                  <a:srgbClr val="D53A05"/>
                </a:solidFill>
              </a:rPr>
              <a:t>MyApp.MainPage</a:t>
            </a:r>
            <a:r>
              <a:rPr lang="en-US" sz="808" dirty="0">
                <a:solidFill>
                  <a:srgbClr val="D53A05"/>
                </a:solidFill>
              </a:rPr>
              <a:t>"</a:t>
            </a:r>
            <a:r>
              <a:rPr lang="en-US" sz="808" dirty="0">
                <a:solidFill>
                  <a:schemeClr val="tx1"/>
                </a:solidFill>
              </a:rPr>
              <a:t>&gt;</a:t>
            </a:r>
          </a:p>
          <a:p>
            <a:r>
              <a:rPr lang="en-US" sz="808" dirty="0">
                <a:solidFill>
                  <a:schemeClr val="tx1"/>
                </a:solidFill>
              </a:rPr>
              <a:t>&lt;</a:t>
            </a:r>
            <a:r>
              <a:rPr lang="en-US" sz="808" dirty="0" err="1">
                <a:solidFill>
                  <a:srgbClr val="53954A"/>
                </a:solidFill>
              </a:rPr>
              <a:t>TabbedPage</a:t>
            </a:r>
            <a:r>
              <a:rPr lang="en-US" sz="808" dirty="0" err="1">
                <a:solidFill>
                  <a:schemeClr val="tx1"/>
                </a:solidFill>
              </a:rPr>
              <a:t>.Children</a:t>
            </a:r>
            <a:r>
              <a:rPr lang="en-US" sz="808" dirty="0">
                <a:solidFill>
                  <a:schemeClr val="tx1"/>
                </a:solidFill>
              </a:rPr>
              <a:t>&gt;</a:t>
            </a:r>
          </a:p>
          <a:p>
            <a:r>
              <a:rPr lang="en-US" sz="808" dirty="0">
                <a:solidFill>
                  <a:schemeClr val="tx1"/>
                </a:solidFill>
              </a:rPr>
              <a:t>&lt;</a:t>
            </a:r>
            <a:r>
              <a:rPr lang="en-US" sz="808" dirty="0" err="1">
                <a:solidFill>
                  <a:srgbClr val="53954A"/>
                </a:solidFill>
              </a:rPr>
              <a:t>ContentPage</a:t>
            </a:r>
            <a:r>
              <a:rPr lang="en-US" sz="808" dirty="0">
                <a:solidFill>
                  <a:schemeClr val="tx1"/>
                </a:solidFill>
              </a:rPr>
              <a:t> </a:t>
            </a:r>
            <a:r>
              <a:rPr lang="en-US" sz="808" dirty="0">
                <a:solidFill>
                  <a:srgbClr val="654792"/>
                </a:solidFill>
              </a:rPr>
              <a:t>Title</a:t>
            </a:r>
            <a:r>
              <a:rPr lang="en-US" sz="808" dirty="0">
                <a:solidFill>
                  <a:schemeClr val="tx1"/>
                </a:solidFill>
              </a:rPr>
              <a:t>=</a:t>
            </a:r>
            <a:r>
              <a:rPr lang="en-US" sz="808" dirty="0">
                <a:solidFill>
                  <a:srgbClr val="D53A05"/>
                </a:solidFill>
              </a:rPr>
              <a:t>"Profile" </a:t>
            </a:r>
            <a:r>
              <a:rPr lang="en-US" sz="808" dirty="0">
                <a:solidFill>
                  <a:srgbClr val="654792"/>
                </a:solidFill>
              </a:rPr>
              <a:t>Icon</a:t>
            </a:r>
            <a:r>
              <a:rPr lang="en-US" sz="808" dirty="0">
                <a:solidFill>
                  <a:schemeClr val="tx1"/>
                </a:solidFill>
              </a:rPr>
              <a:t>=</a:t>
            </a:r>
            <a:r>
              <a:rPr lang="en-US" sz="808" dirty="0">
                <a:solidFill>
                  <a:srgbClr val="D53A05"/>
                </a:solidFill>
              </a:rPr>
              <a:t>"</a:t>
            </a:r>
            <a:r>
              <a:rPr lang="en-US" sz="808" dirty="0" err="1">
                <a:solidFill>
                  <a:srgbClr val="D53A05"/>
                </a:solidFill>
              </a:rPr>
              <a:t>Profile.png</a:t>
            </a:r>
            <a:r>
              <a:rPr lang="en-US" sz="808" dirty="0">
                <a:solidFill>
                  <a:srgbClr val="D53A05"/>
                </a:solidFill>
              </a:rPr>
              <a:t>"</a:t>
            </a:r>
            <a:r>
              <a:rPr lang="en-US" sz="808" dirty="0">
                <a:solidFill>
                  <a:schemeClr val="tx1"/>
                </a:solidFill>
              </a:rPr>
              <a:t>&gt;</a:t>
            </a:r>
          </a:p>
          <a:p>
            <a:r>
              <a:rPr lang="en-US" sz="808" dirty="0">
                <a:solidFill>
                  <a:schemeClr val="tx1"/>
                </a:solidFill>
              </a:rPr>
              <a:t>    &lt;</a:t>
            </a:r>
            <a:r>
              <a:rPr lang="en-US" sz="808" dirty="0" err="1">
                <a:solidFill>
                  <a:srgbClr val="53954A"/>
                </a:solidFill>
              </a:rPr>
              <a:t>StackLayout</a:t>
            </a:r>
            <a:r>
              <a:rPr lang="en-US" sz="808" dirty="0">
                <a:solidFill>
                  <a:schemeClr val="tx1"/>
                </a:solidFill>
              </a:rPr>
              <a:t> </a:t>
            </a:r>
            <a:r>
              <a:rPr lang="en-US" sz="808" dirty="0">
                <a:solidFill>
                  <a:srgbClr val="654792"/>
                </a:solidFill>
              </a:rPr>
              <a:t>Spacing</a:t>
            </a:r>
            <a:r>
              <a:rPr lang="en-US" sz="808" dirty="0">
                <a:solidFill>
                  <a:schemeClr val="tx1"/>
                </a:solidFill>
              </a:rPr>
              <a:t>=</a:t>
            </a:r>
            <a:r>
              <a:rPr lang="en-US" sz="808" dirty="0">
                <a:solidFill>
                  <a:srgbClr val="D53A05"/>
                </a:solidFill>
              </a:rPr>
              <a:t>"20"</a:t>
            </a:r>
            <a:r>
              <a:rPr lang="en-US" sz="808" dirty="0">
                <a:solidFill>
                  <a:schemeClr val="tx1"/>
                </a:solidFill>
              </a:rPr>
              <a:t> </a:t>
            </a:r>
            <a:r>
              <a:rPr lang="en-US" sz="808" dirty="0">
                <a:solidFill>
                  <a:srgbClr val="654792"/>
                </a:solidFill>
              </a:rPr>
              <a:t>Padding</a:t>
            </a:r>
            <a:r>
              <a:rPr lang="en-US" sz="808" dirty="0">
                <a:solidFill>
                  <a:schemeClr val="tx1"/>
                </a:solidFill>
              </a:rPr>
              <a:t>=</a:t>
            </a:r>
            <a:r>
              <a:rPr lang="en-US" sz="808" dirty="0">
                <a:solidFill>
                  <a:srgbClr val="D53A05"/>
                </a:solidFill>
              </a:rPr>
              <a:t>"20"</a:t>
            </a:r>
          </a:p>
          <a:p>
            <a:r>
              <a:rPr lang="de-DE" sz="808" dirty="0">
                <a:solidFill>
                  <a:schemeClr val="tx1"/>
                </a:solidFill>
              </a:rPr>
              <a:t>                 </a:t>
            </a:r>
            <a:r>
              <a:rPr lang="de-DE" sz="808" dirty="0" err="1">
                <a:solidFill>
                  <a:srgbClr val="654792"/>
                </a:solidFill>
              </a:rPr>
              <a:t>VerticalOptions</a:t>
            </a:r>
            <a:r>
              <a:rPr lang="de-DE" sz="808" dirty="0">
                <a:solidFill>
                  <a:schemeClr val="tx1"/>
                </a:solidFill>
              </a:rPr>
              <a:t>=</a:t>
            </a:r>
            <a:r>
              <a:rPr lang="de-DE" sz="808" dirty="0">
                <a:solidFill>
                  <a:srgbClr val="D53A05"/>
                </a:solidFill>
              </a:rPr>
              <a:t>"Center"</a:t>
            </a:r>
            <a:r>
              <a:rPr lang="de-DE" sz="808" dirty="0">
                <a:solidFill>
                  <a:schemeClr val="tx1"/>
                </a:solidFill>
              </a:rPr>
              <a:t>&gt;</a:t>
            </a:r>
          </a:p>
          <a:p>
            <a:r>
              <a:rPr lang="de-DE" sz="808" dirty="0">
                <a:solidFill>
                  <a:schemeClr val="tx1"/>
                </a:solidFill>
              </a:rPr>
              <a:t>        &lt;</a:t>
            </a:r>
            <a:r>
              <a:rPr lang="de-DE" sz="808" dirty="0">
                <a:solidFill>
                  <a:srgbClr val="53954A"/>
                </a:solidFill>
              </a:rPr>
              <a:t>Entry</a:t>
            </a:r>
            <a:r>
              <a:rPr lang="de-DE" sz="808" dirty="0">
                <a:solidFill>
                  <a:schemeClr val="tx1"/>
                </a:solidFill>
              </a:rPr>
              <a:t> </a:t>
            </a:r>
            <a:r>
              <a:rPr lang="de-DE" sz="808" dirty="0" err="1">
                <a:solidFill>
                  <a:srgbClr val="654792"/>
                </a:solidFill>
              </a:rPr>
              <a:t>Placeholder</a:t>
            </a:r>
            <a:r>
              <a:rPr lang="de-DE" sz="808" dirty="0">
                <a:solidFill>
                  <a:schemeClr val="tx1"/>
                </a:solidFill>
              </a:rPr>
              <a:t>=</a:t>
            </a:r>
            <a:r>
              <a:rPr lang="de-DE" sz="808" dirty="0">
                <a:solidFill>
                  <a:srgbClr val="D53A05"/>
                </a:solidFill>
              </a:rPr>
              <a:t>"Username"</a:t>
            </a:r>
          </a:p>
          <a:p>
            <a:r>
              <a:rPr lang="da-DK" sz="808" dirty="0">
                <a:solidFill>
                  <a:schemeClr val="tx1"/>
                </a:solidFill>
              </a:rPr>
              <a:t>               </a:t>
            </a:r>
            <a:r>
              <a:rPr lang="da-DK" sz="808" dirty="0" err="1">
                <a:solidFill>
                  <a:srgbClr val="654792"/>
                </a:solidFill>
              </a:rPr>
              <a:t>Text</a:t>
            </a:r>
            <a:r>
              <a:rPr lang="da-DK" sz="808" dirty="0">
                <a:solidFill>
                  <a:schemeClr val="tx1"/>
                </a:solidFill>
              </a:rPr>
              <a:t>=</a:t>
            </a:r>
            <a:r>
              <a:rPr lang="da-DK" sz="808" dirty="0">
                <a:solidFill>
                  <a:srgbClr val="D53A05"/>
                </a:solidFill>
              </a:rPr>
              <a:t>"{Binding </a:t>
            </a:r>
            <a:r>
              <a:rPr lang="da-DK" sz="808" dirty="0" err="1">
                <a:solidFill>
                  <a:srgbClr val="D53A05"/>
                </a:solidFill>
              </a:rPr>
              <a:t>Username</a:t>
            </a:r>
            <a:r>
              <a:rPr lang="da-DK" sz="808" dirty="0">
                <a:solidFill>
                  <a:srgbClr val="D53A05"/>
                </a:solidFill>
              </a:rPr>
              <a:t>}"</a:t>
            </a:r>
            <a:r>
              <a:rPr lang="da-DK" sz="808" dirty="0">
                <a:solidFill>
                  <a:schemeClr val="tx1"/>
                </a:solidFill>
              </a:rPr>
              <a:t>/&gt;</a:t>
            </a:r>
          </a:p>
          <a:p>
            <a:r>
              <a:rPr lang="da-DK" sz="808" dirty="0">
                <a:solidFill>
                  <a:schemeClr val="tx1"/>
                </a:solidFill>
              </a:rPr>
              <a:t>        &lt;</a:t>
            </a:r>
            <a:r>
              <a:rPr lang="da-DK" sz="808" dirty="0" err="1">
                <a:solidFill>
                  <a:srgbClr val="53954A"/>
                </a:solidFill>
              </a:rPr>
              <a:t>Entry</a:t>
            </a:r>
            <a:r>
              <a:rPr lang="da-DK" sz="808" dirty="0">
                <a:solidFill>
                  <a:srgbClr val="53954A"/>
                </a:solidFill>
              </a:rPr>
              <a:t> </a:t>
            </a:r>
            <a:r>
              <a:rPr lang="da-DK" sz="808" dirty="0">
                <a:solidFill>
                  <a:srgbClr val="654792"/>
                </a:solidFill>
              </a:rPr>
              <a:t>Placeholder</a:t>
            </a:r>
            <a:r>
              <a:rPr lang="da-DK" sz="808" dirty="0">
                <a:solidFill>
                  <a:schemeClr val="tx1"/>
                </a:solidFill>
              </a:rPr>
              <a:t>=</a:t>
            </a:r>
            <a:r>
              <a:rPr lang="da-DK" sz="808" dirty="0">
                <a:solidFill>
                  <a:srgbClr val="D53A05"/>
                </a:solidFill>
              </a:rPr>
              <a:t>"Password"</a:t>
            </a:r>
          </a:p>
          <a:p>
            <a:r>
              <a:rPr lang="nl-NL" sz="808" dirty="0">
                <a:solidFill>
                  <a:schemeClr val="tx1"/>
                </a:solidFill>
              </a:rPr>
              <a:t>               </a:t>
            </a:r>
            <a:r>
              <a:rPr lang="nl-NL" sz="808" dirty="0" err="1">
                <a:solidFill>
                  <a:srgbClr val="654792"/>
                </a:solidFill>
              </a:rPr>
              <a:t>Text</a:t>
            </a:r>
            <a:r>
              <a:rPr lang="nl-NL" sz="808" dirty="0">
                <a:solidFill>
                  <a:schemeClr val="tx1"/>
                </a:solidFill>
              </a:rPr>
              <a:t>=</a:t>
            </a:r>
            <a:r>
              <a:rPr lang="nl-NL" sz="808" dirty="0">
                <a:solidFill>
                  <a:srgbClr val="D53A05"/>
                </a:solidFill>
              </a:rPr>
              <a:t>"{Binding Password}"</a:t>
            </a:r>
          </a:p>
          <a:p>
            <a:r>
              <a:rPr lang="nl-NL" sz="808" dirty="0">
                <a:solidFill>
                  <a:schemeClr val="tx1"/>
                </a:solidFill>
              </a:rPr>
              <a:t>               </a:t>
            </a:r>
            <a:r>
              <a:rPr lang="nl-NL" sz="808" dirty="0" err="1">
                <a:solidFill>
                  <a:srgbClr val="654792"/>
                </a:solidFill>
              </a:rPr>
              <a:t>IsPassword</a:t>
            </a:r>
            <a:r>
              <a:rPr lang="nl-NL" sz="808" dirty="0">
                <a:solidFill>
                  <a:schemeClr val="tx1"/>
                </a:solidFill>
              </a:rPr>
              <a:t>=</a:t>
            </a:r>
            <a:r>
              <a:rPr lang="nl-NL" sz="808" dirty="0">
                <a:solidFill>
                  <a:srgbClr val="D53A05"/>
                </a:solidFill>
              </a:rPr>
              <a:t>"</a:t>
            </a:r>
            <a:r>
              <a:rPr lang="nl-NL" sz="808" dirty="0" err="1">
                <a:solidFill>
                  <a:srgbClr val="D53A05"/>
                </a:solidFill>
              </a:rPr>
              <a:t>true</a:t>
            </a:r>
            <a:r>
              <a:rPr lang="nl-NL" sz="808" dirty="0">
                <a:solidFill>
                  <a:srgbClr val="D53A05"/>
                </a:solidFill>
              </a:rPr>
              <a:t>"</a:t>
            </a:r>
            <a:r>
              <a:rPr lang="nl-NL" sz="808" dirty="0">
                <a:solidFill>
                  <a:schemeClr val="tx1"/>
                </a:solidFill>
              </a:rPr>
              <a:t>/&gt;</a:t>
            </a:r>
          </a:p>
          <a:p>
            <a:r>
              <a:rPr lang="nl-NL" sz="808" dirty="0">
                <a:solidFill>
                  <a:schemeClr val="tx1"/>
                </a:solidFill>
              </a:rPr>
              <a:t>        &lt;</a:t>
            </a:r>
            <a:r>
              <a:rPr lang="nl-NL" sz="808" dirty="0">
                <a:solidFill>
                  <a:srgbClr val="53954A"/>
                </a:solidFill>
              </a:rPr>
              <a:t>Button</a:t>
            </a:r>
            <a:r>
              <a:rPr lang="nl-NL" sz="808" dirty="0">
                <a:solidFill>
                  <a:schemeClr val="tx1"/>
                </a:solidFill>
              </a:rPr>
              <a:t> </a:t>
            </a:r>
            <a:r>
              <a:rPr lang="nl-NL" sz="808" dirty="0" err="1">
                <a:solidFill>
                  <a:srgbClr val="654792"/>
                </a:solidFill>
              </a:rPr>
              <a:t>Text</a:t>
            </a:r>
            <a:r>
              <a:rPr lang="nl-NL" sz="808" dirty="0">
                <a:solidFill>
                  <a:schemeClr val="tx1"/>
                </a:solidFill>
              </a:rPr>
              <a:t>=</a:t>
            </a:r>
            <a:r>
              <a:rPr lang="nl-NL" sz="808" dirty="0">
                <a:solidFill>
                  <a:srgbClr val="D53A05"/>
                </a:solidFill>
              </a:rPr>
              <a:t>"Login" </a:t>
            </a:r>
            <a:r>
              <a:rPr lang="nl-NL" sz="808" dirty="0" err="1">
                <a:solidFill>
                  <a:srgbClr val="654792"/>
                </a:solidFill>
              </a:rPr>
              <a:t>TextColor</a:t>
            </a:r>
            <a:r>
              <a:rPr lang="nl-NL" sz="808" dirty="0">
                <a:solidFill>
                  <a:schemeClr val="tx1"/>
                </a:solidFill>
              </a:rPr>
              <a:t>=</a:t>
            </a:r>
            <a:r>
              <a:rPr lang="nl-NL" sz="808" dirty="0">
                <a:solidFill>
                  <a:srgbClr val="D53A05"/>
                </a:solidFill>
              </a:rPr>
              <a:t>"White"</a:t>
            </a:r>
          </a:p>
          <a:p>
            <a:r>
              <a:rPr lang="en-US" sz="808" dirty="0">
                <a:solidFill>
                  <a:schemeClr val="tx1"/>
                </a:solidFill>
              </a:rPr>
              <a:t>                </a:t>
            </a:r>
            <a:r>
              <a:rPr lang="en-US" sz="808" dirty="0" err="1">
                <a:solidFill>
                  <a:srgbClr val="654792"/>
                </a:solidFill>
              </a:rPr>
              <a:t>BackgroundColor</a:t>
            </a:r>
            <a:r>
              <a:rPr lang="en-US" sz="808" dirty="0">
                <a:solidFill>
                  <a:schemeClr val="tx1"/>
                </a:solidFill>
              </a:rPr>
              <a:t>=</a:t>
            </a:r>
            <a:r>
              <a:rPr lang="en-US" sz="808" dirty="0">
                <a:solidFill>
                  <a:srgbClr val="D53A05"/>
                </a:solidFill>
              </a:rPr>
              <a:t>"#77D065"</a:t>
            </a:r>
          </a:p>
          <a:p>
            <a:r>
              <a:rPr lang="en-US" sz="808" dirty="0">
                <a:solidFill>
                  <a:schemeClr val="tx1"/>
                </a:solidFill>
              </a:rPr>
              <a:t>                </a:t>
            </a:r>
            <a:r>
              <a:rPr lang="en-US" sz="808" dirty="0">
                <a:solidFill>
                  <a:srgbClr val="654792"/>
                </a:solidFill>
              </a:rPr>
              <a:t>Command</a:t>
            </a:r>
            <a:r>
              <a:rPr lang="en-US" sz="808" dirty="0">
                <a:solidFill>
                  <a:schemeClr val="tx1"/>
                </a:solidFill>
              </a:rPr>
              <a:t>=</a:t>
            </a:r>
            <a:r>
              <a:rPr lang="en-US" sz="808" dirty="0">
                <a:solidFill>
                  <a:srgbClr val="D53A05"/>
                </a:solidFill>
              </a:rPr>
              <a:t>"{Binding </a:t>
            </a:r>
            <a:r>
              <a:rPr lang="en-US" sz="808" dirty="0" err="1">
                <a:solidFill>
                  <a:srgbClr val="D53A05"/>
                </a:solidFill>
              </a:rPr>
              <a:t>LoginCommand</a:t>
            </a:r>
            <a:r>
              <a:rPr lang="en-US" sz="808" dirty="0">
                <a:solidFill>
                  <a:srgbClr val="D53A05"/>
                </a:solidFill>
              </a:rPr>
              <a:t>}"</a:t>
            </a:r>
            <a:r>
              <a:rPr lang="en-US" sz="808" dirty="0">
                <a:solidFill>
                  <a:schemeClr val="tx1"/>
                </a:solidFill>
              </a:rPr>
              <a:t>/&gt;</a:t>
            </a:r>
          </a:p>
          <a:p>
            <a:r>
              <a:rPr lang="en-US" sz="808" dirty="0">
                <a:solidFill>
                  <a:schemeClr val="tx1"/>
                </a:solidFill>
              </a:rPr>
              <a:t>    &lt;/</a:t>
            </a:r>
            <a:r>
              <a:rPr lang="en-US" sz="808" dirty="0" err="1">
                <a:solidFill>
                  <a:srgbClr val="53954A"/>
                </a:solidFill>
              </a:rPr>
              <a:t>StackLayout</a:t>
            </a:r>
            <a:r>
              <a:rPr lang="en-US" sz="808" dirty="0">
                <a:solidFill>
                  <a:schemeClr val="tx1"/>
                </a:solidFill>
              </a:rPr>
              <a:t>&gt;</a:t>
            </a:r>
          </a:p>
          <a:p>
            <a:r>
              <a:rPr lang="en-US" sz="808" dirty="0">
                <a:solidFill>
                  <a:schemeClr val="tx1"/>
                </a:solidFill>
              </a:rPr>
              <a:t>&lt;/</a:t>
            </a:r>
            <a:r>
              <a:rPr lang="en-US" sz="808" dirty="0" err="1">
                <a:solidFill>
                  <a:srgbClr val="53954A"/>
                </a:solidFill>
              </a:rPr>
              <a:t>ContentPage</a:t>
            </a:r>
            <a:r>
              <a:rPr lang="en-US" sz="808" dirty="0">
                <a:solidFill>
                  <a:schemeClr val="tx1"/>
                </a:solidFill>
              </a:rPr>
              <a:t>&gt;</a:t>
            </a:r>
          </a:p>
          <a:p>
            <a:r>
              <a:rPr lang="en-US" sz="808" dirty="0">
                <a:solidFill>
                  <a:schemeClr val="tx1"/>
                </a:solidFill>
              </a:rPr>
              <a:t>&lt;</a:t>
            </a:r>
            <a:r>
              <a:rPr lang="en-US" sz="808" dirty="0" err="1">
                <a:solidFill>
                  <a:srgbClr val="53954A"/>
                </a:solidFill>
              </a:rPr>
              <a:t>ContentPage</a:t>
            </a:r>
            <a:r>
              <a:rPr lang="en-US" sz="808" dirty="0">
                <a:solidFill>
                  <a:srgbClr val="53954A"/>
                </a:solidFill>
              </a:rPr>
              <a:t> </a:t>
            </a:r>
            <a:r>
              <a:rPr lang="en-US" sz="808" dirty="0">
                <a:solidFill>
                  <a:srgbClr val="654792"/>
                </a:solidFill>
              </a:rPr>
              <a:t>Title</a:t>
            </a:r>
            <a:r>
              <a:rPr lang="en-US" sz="808" dirty="0">
                <a:solidFill>
                  <a:schemeClr val="tx1"/>
                </a:solidFill>
              </a:rPr>
              <a:t>=</a:t>
            </a:r>
            <a:r>
              <a:rPr lang="en-US" sz="808" dirty="0">
                <a:solidFill>
                  <a:srgbClr val="D53A05"/>
                </a:solidFill>
              </a:rPr>
              <a:t>"Settings" </a:t>
            </a:r>
            <a:r>
              <a:rPr lang="en-US" sz="808" dirty="0">
                <a:solidFill>
                  <a:srgbClr val="654792"/>
                </a:solidFill>
              </a:rPr>
              <a:t>Icon</a:t>
            </a:r>
            <a:r>
              <a:rPr lang="en-US" sz="808" dirty="0">
                <a:solidFill>
                  <a:schemeClr val="tx1"/>
                </a:solidFill>
              </a:rPr>
              <a:t>=</a:t>
            </a:r>
            <a:r>
              <a:rPr lang="en-US" sz="808" dirty="0">
                <a:solidFill>
                  <a:srgbClr val="D53A05"/>
                </a:solidFill>
              </a:rPr>
              <a:t>"</a:t>
            </a:r>
            <a:r>
              <a:rPr lang="en-US" sz="808" dirty="0" err="1">
                <a:solidFill>
                  <a:srgbClr val="D53A05"/>
                </a:solidFill>
              </a:rPr>
              <a:t>Settings.png</a:t>
            </a:r>
            <a:r>
              <a:rPr lang="en-US" sz="808" dirty="0">
                <a:solidFill>
                  <a:srgbClr val="D53A05"/>
                </a:solidFill>
              </a:rPr>
              <a:t>"</a:t>
            </a:r>
            <a:r>
              <a:rPr lang="en-US" sz="808" dirty="0">
                <a:solidFill>
                  <a:schemeClr val="tx1"/>
                </a:solidFill>
              </a:rPr>
              <a:t>&gt;</a:t>
            </a:r>
          </a:p>
          <a:p>
            <a:r>
              <a:rPr lang="fi-FI" sz="808" dirty="0">
                <a:solidFill>
                  <a:srgbClr val="848684"/>
                </a:solidFill>
              </a:rPr>
              <a:t>    &lt;!-- </a:t>
            </a:r>
            <a:r>
              <a:rPr lang="fi-FI" sz="808" dirty="0" err="1">
                <a:solidFill>
                  <a:srgbClr val="848684"/>
                </a:solidFill>
              </a:rPr>
              <a:t>Settings</a:t>
            </a:r>
            <a:r>
              <a:rPr lang="fi-FI" sz="808" dirty="0">
                <a:solidFill>
                  <a:srgbClr val="848684"/>
                </a:solidFill>
              </a:rPr>
              <a:t> --&gt;</a:t>
            </a:r>
          </a:p>
          <a:p>
            <a:r>
              <a:rPr lang="fi-FI" sz="808" dirty="0">
                <a:solidFill>
                  <a:schemeClr val="tx1"/>
                </a:solidFill>
              </a:rPr>
              <a:t>&lt;/</a:t>
            </a:r>
            <a:r>
              <a:rPr lang="fi-FI" sz="808" dirty="0" err="1">
                <a:solidFill>
                  <a:srgbClr val="53954A"/>
                </a:solidFill>
              </a:rPr>
              <a:t>ContentPage</a:t>
            </a:r>
            <a:r>
              <a:rPr lang="fi-FI" sz="808" dirty="0">
                <a:solidFill>
                  <a:schemeClr val="tx1"/>
                </a:solidFill>
              </a:rPr>
              <a:t>&gt;</a:t>
            </a:r>
          </a:p>
          <a:p>
            <a:r>
              <a:rPr lang="fi-FI" sz="808" dirty="0">
                <a:solidFill>
                  <a:schemeClr val="tx1"/>
                </a:solidFill>
              </a:rPr>
              <a:t>&lt;/</a:t>
            </a:r>
            <a:r>
              <a:rPr lang="fi-FI" sz="808" dirty="0">
                <a:solidFill>
                  <a:srgbClr val="53954A"/>
                </a:solidFill>
              </a:rPr>
              <a:t>TabbedPage</a:t>
            </a:r>
            <a:r>
              <a:rPr lang="fi-FI" sz="808" dirty="0">
                <a:solidFill>
                  <a:schemeClr val="tx1"/>
                </a:solidFill>
              </a:rPr>
              <a:t>.Children&gt;</a:t>
            </a:r>
          </a:p>
          <a:p>
            <a:r>
              <a:rPr lang="fi-FI" sz="808">
                <a:solidFill>
                  <a:schemeClr val="tx1"/>
                </a:solidFill>
              </a:rPr>
              <a:t>&lt;/</a:t>
            </a:r>
            <a:r>
              <a:rPr lang="fi-FI" sz="808">
                <a:solidFill>
                  <a:srgbClr val="53954A"/>
                </a:solidFill>
              </a:rPr>
              <a:t>TabbedPage</a:t>
            </a:r>
            <a:r>
              <a:rPr lang="fi-FI" sz="808">
                <a:solidFill>
                  <a:schemeClr val="tx1"/>
                </a:solidFill>
              </a:rPr>
              <a:t>&gt;</a:t>
            </a:r>
            <a:endParaRPr lang="en-US" sz="808" dirty="0">
              <a:solidFill>
                <a:schemeClr val="tx1"/>
              </a:solidFill>
            </a:endParaRPr>
          </a:p>
          <a:p>
            <a:endParaRPr lang="en-US" sz="80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4332755" y="1139775"/>
            <a:ext cx="177392" cy="3379790"/>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70" y="1413216"/>
            <a:ext cx="4085121" cy="261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DEMO: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8" y="2229809"/>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6" y="2917764"/>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1" y="3605720"/>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811728"/>
        </p:xfrm>
        <a:graphic>
          <a:graphicData uri="http://schemas.openxmlformats.org/drawingml/2006/table">
            <a:tbl>
              <a:tblPr firstRow="1" bandRow="1">
                <a:tableStyleId>{7DF18680-E054-41AD-8BC1-D1AEF772440D}</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solidFill>
                      <a:schemeClr val="accent1"/>
                    </a:solidFill>
                  </a:tcPr>
                </a:tc>
                <a:tc>
                  <a:txBody>
                    <a:bodyPr/>
                    <a:lstStyle/>
                    <a:p>
                      <a:pPr algn="ctr"/>
                      <a:r>
                        <a:rPr lang="es-ES" sz="1800" dirty="0"/>
                        <a:t>Android</a:t>
                      </a:r>
                    </a:p>
                  </a:txBody>
                  <a:tcPr marL="68570" marR="68570" marT="34285" marB="34285">
                    <a:solidFill>
                      <a:schemeClr val="accent1"/>
                    </a:solidFill>
                  </a:tcPr>
                </a:tc>
                <a:tc>
                  <a:txBody>
                    <a:bodyPr/>
                    <a:lstStyle/>
                    <a:p>
                      <a:pPr algn="ctr"/>
                      <a:r>
                        <a:rPr lang="es-ES" sz="1800" dirty="0"/>
                        <a:t>Windows Phone</a:t>
                      </a:r>
                    </a:p>
                  </a:txBody>
                  <a:tcPr marL="68570" marR="68570" marT="34285" marB="34285">
                    <a:solidFill>
                      <a:schemeClr val="accent1"/>
                    </a:solidFill>
                  </a:tcPr>
                </a:tc>
                <a:extLst>
                  <a:ext uri="{0D108BD9-81ED-4DB2-BD59-A6C34878D82A}">
                    <a16:rowId xmlns:a16="http://schemas.microsoft.com/office/drawing/2014/main" val="10000"/>
                  </a:ext>
                </a:extLst>
              </a:tr>
              <a:tr h="617210">
                <a:tc>
                  <a:txBody>
                    <a:bodyPr/>
                    <a:lstStyle/>
                    <a:p>
                      <a:pPr algn="ctr"/>
                      <a:r>
                        <a:rPr lang="es-ES" sz="1800" dirty="0" err="1"/>
                        <a:t>Xcode</a:t>
                      </a:r>
                      <a:endParaRPr lang="es-ES" sz="1800" dirty="0"/>
                    </a:p>
                  </a:txBody>
                  <a:tcPr marL="68570" marR="68570" marT="34285" marB="34285"/>
                </a:tc>
                <a:tc>
                  <a:txBody>
                    <a:bodyPr/>
                    <a:lstStyle/>
                    <a:p>
                      <a:pPr algn="ctr"/>
                      <a:r>
                        <a:rPr lang="es-ES" sz="1800" dirty="0"/>
                        <a:t>Android Studio</a:t>
                      </a:r>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extLst>
                  <a:ext uri="{0D108BD9-81ED-4DB2-BD59-A6C34878D82A}">
                    <a16:rowId xmlns:a16="http://schemas.microsoft.com/office/drawing/2014/main" val="10001"/>
                  </a:ext>
                </a:extLst>
              </a:tr>
              <a:tr h="891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a:t>ObjectiveC</a:t>
                      </a:r>
                      <a:r>
                        <a:rPr lang="es-ES" sz="1800" dirty="0"/>
                        <a:t> o Swift</a:t>
                      </a:r>
                    </a:p>
                    <a:p>
                      <a:pPr algn="ctr"/>
                      <a:endParaRPr lang="es-ES" sz="1800" dirty="0"/>
                    </a:p>
                  </a:txBody>
                  <a:tcPr marL="68570" marR="68570" marT="34285" marB="34285"/>
                </a:tc>
                <a:tc>
                  <a:txBody>
                    <a:bodyPr/>
                    <a:lstStyle/>
                    <a:p>
                      <a:pPr algn="ctr"/>
                      <a:r>
                        <a:rPr lang="es-ES" sz="1800" dirty="0"/>
                        <a:t>Java</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MVC</a:t>
                      </a:r>
                    </a:p>
                  </a:txBody>
                  <a:tcPr marL="68570" marR="68570" marT="34285" marB="34285"/>
                </a:tc>
                <a:tc>
                  <a:txBody>
                    <a:bodyPr/>
                    <a:lstStyle/>
                    <a:p>
                      <a:pPr algn="ctr"/>
                      <a:r>
                        <a:rPr lang="es-ES" sz="1800" dirty="0"/>
                        <a:t>MVC</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609187" y="4002957"/>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059881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6" y="2232922"/>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4" y="285413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0" y="3303234"/>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537408"/>
        </p:xfrm>
        <a:graphic>
          <a:graphicData uri="http://schemas.openxmlformats.org/drawingml/2006/table">
            <a:tbl>
              <a:tblPr firstRow="1" bandRow="1">
                <a:tableStyleId>{7DF18680-E054-41AD-8BC1-D1AEF772440D}</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solidFill>
                      <a:schemeClr val="accent1"/>
                    </a:solidFill>
                  </a:tcPr>
                </a:tc>
                <a:tc>
                  <a:txBody>
                    <a:bodyPr/>
                    <a:lstStyle/>
                    <a:p>
                      <a:pPr algn="ctr"/>
                      <a:r>
                        <a:rPr lang="es-ES" sz="1800" dirty="0"/>
                        <a:t>Android</a:t>
                      </a:r>
                    </a:p>
                  </a:txBody>
                  <a:tcPr marL="68570" marR="68570" marT="34285" marB="34285">
                    <a:solidFill>
                      <a:schemeClr val="accent1"/>
                    </a:solidFill>
                  </a:tcPr>
                </a:tc>
                <a:tc>
                  <a:txBody>
                    <a:bodyPr/>
                    <a:lstStyle/>
                    <a:p>
                      <a:pPr algn="ctr"/>
                      <a:r>
                        <a:rPr lang="es-ES" sz="1800" dirty="0"/>
                        <a:t>Windows Phone</a:t>
                      </a:r>
                    </a:p>
                  </a:txBody>
                  <a:tcPr marL="68570" marR="68570" marT="34285" marB="34285">
                    <a:solidFill>
                      <a:schemeClr val="accent1"/>
                    </a:solidFill>
                  </a:tcPr>
                </a:tc>
                <a:extLst>
                  <a:ext uri="{0D108BD9-81ED-4DB2-BD59-A6C34878D82A}">
                    <a16:rowId xmlns:a16="http://schemas.microsoft.com/office/drawing/2014/main" val="10000"/>
                  </a:ext>
                </a:extLst>
              </a:tr>
              <a:tr h="617210">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p>
                    <a:p>
                      <a:pPr algn="ctr"/>
                      <a:endParaRPr lang="es-ES" sz="1800" dirty="0"/>
                    </a:p>
                  </a:txBody>
                  <a:tcPr marL="68570" marR="68570" marT="34285" marB="34285"/>
                </a:tc>
                <a:extLst>
                  <a:ext uri="{0D108BD9-81ED-4DB2-BD59-A6C34878D82A}">
                    <a16:rowId xmlns:a16="http://schemas.microsoft.com/office/drawing/2014/main" val="10001"/>
                  </a:ext>
                </a:extLst>
              </a:tr>
              <a:tr h="617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a:p>
                  </a:txBody>
                  <a:tcPr marL="68570" marR="68570" marT="34285" marB="34285"/>
                </a:tc>
                <a:tc>
                  <a:txBody>
                    <a:bodyPr/>
                    <a:lstStyle/>
                    <a:p>
                      <a:pPr algn="ctr"/>
                      <a:r>
                        <a:rPr lang="es-ES" sz="1800" dirty="0"/>
                        <a:t>C#</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575116" y="3705715"/>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2111417" y="1425211"/>
            <a:ext cx="799986" cy="222853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225667" y="1425211"/>
            <a:ext cx="742844" cy="222853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339917" y="1440796"/>
            <a:ext cx="742844" cy="221294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254254" y="2355065"/>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311396" y="1840789"/>
            <a:ext cx="928162"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254254" y="2983626"/>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254255" y="2983626"/>
            <a:ext cx="971412"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311363" y="2640775"/>
            <a:ext cx="91427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311363" y="2235186"/>
            <a:ext cx="1085696"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225701" y="1539496"/>
            <a:ext cx="799986" cy="222853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339984" y="1653779"/>
            <a:ext cx="799986" cy="222853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339951" y="1539496"/>
            <a:ext cx="742844" cy="222853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454235" y="1653779"/>
            <a:ext cx="742844" cy="2228534"/>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454201" y="1555080"/>
            <a:ext cx="742844" cy="221294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568485" y="1669363"/>
            <a:ext cx="742844" cy="221294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2111417" y="4125128"/>
            <a:ext cx="5223591" cy="377988"/>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3"/>
                </a:solidFill>
              </a:rPr>
              <a:t>Cross Platform</a:t>
            </a:r>
          </a:p>
        </p:txBody>
      </p:sp>
      <p:sp>
        <p:nvSpPr>
          <p:cNvPr id="27"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313983" y="1059033"/>
            <a:ext cx="7173440" cy="3529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t>Mayor </a:t>
            </a:r>
            <a:r>
              <a:rPr lang="en-US" sz="2941" dirty="0" err="1"/>
              <a:t>facilidad</a:t>
            </a:r>
            <a:r>
              <a:rPr lang="en-US" sz="2941" dirty="0"/>
              <a:t> para </a:t>
            </a:r>
            <a:r>
              <a:rPr lang="en-US" sz="2941" dirty="0" err="1"/>
              <a:t>mantener</a:t>
            </a:r>
            <a:r>
              <a:rPr lang="en-US" sz="2941" dirty="0"/>
              <a:t>, extender y </a:t>
            </a:r>
            <a:r>
              <a:rPr lang="en-US" sz="2941" b="1" dirty="0" err="1"/>
              <a:t>compartir</a:t>
            </a:r>
            <a:r>
              <a:rPr lang="en-US" sz="2941" dirty="0"/>
              <a:t> el </a:t>
            </a:r>
            <a:r>
              <a:rPr lang="en-US" sz="2941" dirty="0" err="1"/>
              <a:t>código</a:t>
            </a:r>
            <a:r>
              <a:rPr lang="en-US" sz="2941" dirty="0"/>
              <a:t>.</a:t>
            </a:r>
          </a:p>
          <a:p>
            <a:r>
              <a:rPr lang="en-US" sz="2941" dirty="0" err="1"/>
              <a:t>Más</a:t>
            </a:r>
            <a:r>
              <a:rPr lang="en-US" sz="2941" dirty="0"/>
              <a:t> </a:t>
            </a:r>
            <a:r>
              <a:rPr lang="en-US" sz="2941" dirty="0" err="1"/>
              <a:t>facilidad</a:t>
            </a:r>
            <a:r>
              <a:rPr lang="en-US" sz="2941" dirty="0"/>
              <a:t> a la hora de </a:t>
            </a:r>
            <a:r>
              <a:rPr lang="en-US" sz="2941" dirty="0" err="1"/>
              <a:t>colaborar</a:t>
            </a:r>
            <a:r>
              <a:rPr lang="en-US" sz="2941" dirty="0"/>
              <a:t>.</a:t>
            </a:r>
          </a:p>
          <a:p>
            <a:r>
              <a:rPr lang="en-US" sz="2941" b="1" dirty="0"/>
              <a:t>Testing</a:t>
            </a:r>
            <a:r>
              <a:rPr lang="en-US" sz="2941" dirty="0"/>
              <a:t>.</a:t>
            </a:r>
          </a:p>
          <a:p>
            <a:r>
              <a:rPr lang="en-US" sz="2941" dirty="0" err="1"/>
              <a:t>Más</a:t>
            </a:r>
            <a:r>
              <a:rPr lang="en-US" sz="2941" dirty="0"/>
              <a:t> </a:t>
            </a:r>
            <a:r>
              <a:rPr lang="en-US" sz="2941" dirty="0" err="1"/>
              <a:t>fácil</a:t>
            </a:r>
            <a:r>
              <a:rPr lang="en-US" sz="2941" dirty="0"/>
              <a:t> de </a:t>
            </a:r>
            <a:r>
              <a:rPr lang="en-US" sz="2941" b="1" dirty="0" err="1"/>
              <a:t>diseñar</a:t>
            </a:r>
            <a:r>
              <a:rPr lang="en-US" sz="2941" dirty="0"/>
              <a:t>.</a:t>
            </a:r>
          </a:p>
        </p:txBody>
      </p:sp>
      <p:sp>
        <p:nvSpPr>
          <p:cNvPr id="6"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Pero... ¿Por </a:t>
            </a:r>
            <a:r>
              <a:rPr lang="pt-BR" sz="4499" dirty="0" err="1"/>
              <a:t>qué</a:t>
            </a:r>
            <a:r>
              <a:rPr lang="pt-BR" sz="4499" dirty="0"/>
              <a:t> MVVM?</a:t>
            </a:r>
          </a:p>
        </p:txBody>
      </p:sp>
    </p:spTree>
    <p:extLst>
      <p:ext uri="{BB962C8B-B14F-4D97-AF65-F5344CB8AC3E}">
        <p14:creationId xmlns:p14="http://schemas.microsoft.com/office/powerpoint/2010/main" val="1119780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DEMO: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02549" y="1111113"/>
            <a:ext cx="8738903" cy="2889252"/>
          </a:xfrm>
        </p:spPr>
        <p:txBody>
          <a:bodyPr/>
          <a:lstStyle/>
          <a:p>
            <a:r>
              <a:rPr lang="en-US" sz="1800" dirty="0" err="1">
                <a:latin typeface="Segoe UI "/>
              </a:rPr>
              <a:t>Crearemos</a:t>
            </a:r>
            <a:r>
              <a:rPr lang="en-US" sz="1800" dirty="0">
                <a:latin typeface="Segoe UI "/>
              </a:rPr>
              <a:t> </a:t>
            </a:r>
            <a:r>
              <a:rPr lang="en-US" sz="1800" dirty="0" err="1">
                <a:latin typeface="Segoe UI "/>
              </a:rPr>
              <a:t>una</a:t>
            </a:r>
            <a:r>
              <a:rPr lang="en-US" sz="1800" dirty="0">
                <a:latin typeface="Segoe UI "/>
              </a:rPr>
              <a:t> </a:t>
            </a:r>
            <a:r>
              <a:rPr lang="en-US" sz="1800" dirty="0" err="1">
                <a:latin typeface="Segoe UI "/>
              </a:rPr>
              <a:t>aplicación</a:t>
            </a:r>
            <a:r>
              <a:rPr lang="en-US" sz="1800" dirty="0">
                <a:latin typeface="Segoe UI "/>
              </a:rPr>
              <a:t> </a:t>
            </a:r>
            <a:r>
              <a:rPr lang="en-US" sz="1800" dirty="0" err="1">
                <a:latin typeface="Segoe UI "/>
              </a:rPr>
              <a:t>meteorológica</a:t>
            </a:r>
            <a:r>
              <a:rPr lang="en-US" sz="1800" dirty="0">
                <a:latin typeface="Segoe UI "/>
              </a:rPr>
              <a:t> con </a:t>
            </a:r>
            <a:r>
              <a:rPr lang="en-US" sz="1800" dirty="0" err="1">
                <a:latin typeface="Segoe UI "/>
              </a:rPr>
              <a:t>información</a:t>
            </a:r>
            <a:r>
              <a:rPr lang="en-US" sz="1800" dirty="0">
                <a:latin typeface="Segoe UI "/>
              </a:rPr>
              <a:t> real. </a:t>
            </a:r>
            <a:r>
              <a:rPr lang="en-US" sz="1800" dirty="0" err="1">
                <a:latin typeface="Segoe UI "/>
              </a:rPr>
              <a:t>Veremos</a:t>
            </a:r>
            <a:r>
              <a:rPr lang="en-US" sz="1800" dirty="0">
                <a:latin typeface="Segoe UI "/>
              </a:rPr>
              <a:t> </a:t>
            </a:r>
            <a:r>
              <a:rPr lang="en-US" sz="1800" dirty="0" err="1">
                <a:latin typeface="Segoe UI "/>
              </a:rPr>
              <a:t>conceptos</a:t>
            </a:r>
            <a:r>
              <a:rPr lang="en-US" sz="1800" dirty="0">
                <a:latin typeface="Segoe UI "/>
              </a:rPr>
              <a:t> </a:t>
            </a:r>
            <a:r>
              <a:rPr lang="en-US" sz="1800" dirty="0" err="1">
                <a:latin typeface="Segoe UI "/>
              </a:rPr>
              <a:t>como</a:t>
            </a:r>
            <a:r>
              <a:rPr lang="en-US" sz="1800" dirty="0">
                <a:latin typeface="Segoe UI "/>
              </a:rPr>
              <a:t>:</a:t>
            </a:r>
          </a:p>
          <a:p>
            <a:pPr marL="128588" lvl="1" indent="-128588"/>
            <a:r>
              <a:rPr lang="en-US" sz="825" dirty="0" err="1">
                <a:latin typeface="Segoe UI "/>
              </a:rPr>
              <a:t>Crear</a:t>
            </a:r>
            <a:r>
              <a:rPr lang="en-US" sz="825" dirty="0">
                <a:latin typeface="Segoe UI "/>
              </a:rPr>
              <a:t> </a:t>
            </a:r>
            <a:r>
              <a:rPr lang="en-US" sz="825" dirty="0" err="1">
                <a:latin typeface="Segoe UI "/>
              </a:rPr>
              <a:t>estructura</a:t>
            </a:r>
            <a:r>
              <a:rPr lang="en-US" sz="825" dirty="0">
                <a:latin typeface="Segoe UI "/>
              </a:rPr>
              <a:t> Proyecto.</a:t>
            </a:r>
          </a:p>
          <a:p>
            <a:pPr marL="128588" lvl="1" indent="-128588"/>
            <a:r>
              <a:rPr lang="en-US" sz="825" dirty="0" err="1">
                <a:latin typeface="Segoe UI "/>
              </a:rPr>
              <a:t>Aplicar</a:t>
            </a:r>
            <a:r>
              <a:rPr lang="en-US" sz="825" dirty="0">
                <a:latin typeface="Segoe UI "/>
              </a:rPr>
              <a:t> MVVM.</a:t>
            </a:r>
          </a:p>
          <a:p>
            <a:pPr marL="128588" lvl="1" indent="-128588"/>
            <a:r>
              <a:rPr lang="en-US" sz="825" dirty="0" err="1">
                <a:latin typeface="Segoe UI "/>
              </a:rPr>
              <a:t>Diseño</a:t>
            </a:r>
            <a:r>
              <a:rPr lang="en-US" sz="825" dirty="0">
                <a:latin typeface="Segoe UI "/>
              </a:rPr>
              <a:t> de vistas.</a:t>
            </a:r>
          </a:p>
          <a:p>
            <a:pPr marL="128588" lvl="1" indent="-128588"/>
            <a:r>
              <a:rPr lang="en-US" sz="825" dirty="0" err="1">
                <a:latin typeface="Segoe UI "/>
              </a:rPr>
              <a:t>Navegación</a:t>
            </a:r>
            <a:r>
              <a:rPr lang="en-US" sz="825" dirty="0">
                <a:latin typeface="Segoe UI "/>
              </a:rPr>
              <a:t>.</a:t>
            </a:r>
          </a:p>
          <a:p>
            <a:pPr marL="128588" lvl="1" indent="-128588"/>
            <a:r>
              <a:rPr lang="en-US" sz="825" dirty="0" err="1">
                <a:latin typeface="Segoe UI "/>
              </a:rPr>
              <a:t>Uso</a:t>
            </a:r>
            <a:r>
              <a:rPr lang="en-US" sz="825" dirty="0">
                <a:latin typeface="Segoe UI "/>
              </a:rPr>
              <a:t> de plugins.</a:t>
            </a:r>
          </a:p>
          <a:p>
            <a:pPr lvl="1"/>
            <a:endParaRPr lang="en-US" sz="825" dirty="0">
              <a:latin typeface="Segoe UI "/>
            </a:endParaRPr>
          </a:p>
          <a:p>
            <a:r>
              <a:rPr lang="en-US" sz="1800" dirty="0">
                <a:latin typeface="Segoe UI "/>
              </a:rPr>
              <a:t>La </a:t>
            </a:r>
            <a:r>
              <a:rPr lang="en-US" sz="1800" dirty="0" err="1">
                <a:latin typeface="Segoe UI "/>
              </a:rPr>
              <a:t>aplicación</a:t>
            </a:r>
            <a:r>
              <a:rPr lang="en-US" sz="1800" dirty="0">
                <a:latin typeface="Segoe UI "/>
              </a:rPr>
              <a:t> se </a:t>
            </a:r>
            <a:r>
              <a:rPr lang="en-US" sz="1800" dirty="0" err="1">
                <a:latin typeface="Segoe UI "/>
              </a:rPr>
              <a:t>realizará</a:t>
            </a:r>
            <a:r>
              <a:rPr lang="en-US" sz="1800" dirty="0">
                <a:latin typeface="Segoe UI "/>
              </a:rPr>
              <a:t> </a:t>
            </a:r>
            <a:r>
              <a:rPr lang="en-US" sz="1800" dirty="0" err="1">
                <a:latin typeface="Segoe UI "/>
              </a:rPr>
              <a:t>paso</a:t>
            </a:r>
            <a:r>
              <a:rPr lang="en-US" sz="1800" dirty="0">
                <a:latin typeface="Segoe UI "/>
              </a:rPr>
              <a:t> a </a:t>
            </a:r>
            <a:r>
              <a:rPr lang="en-US" sz="1800" dirty="0" err="1">
                <a:latin typeface="Segoe UI "/>
              </a:rPr>
              <a:t>paso</a:t>
            </a:r>
            <a:r>
              <a:rPr lang="en-US" sz="1800" dirty="0">
                <a:latin typeface="Segoe UI "/>
              </a:rPr>
              <a:t>, </a:t>
            </a:r>
            <a:r>
              <a:rPr lang="en-US" sz="1800" dirty="0" err="1">
                <a:latin typeface="Segoe UI "/>
              </a:rPr>
              <a:t>en</a:t>
            </a:r>
            <a:r>
              <a:rPr lang="en-US" sz="1800" dirty="0">
                <a:latin typeface="Segoe UI "/>
              </a:rPr>
              <a:t> </a:t>
            </a:r>
            <a:r>
              <a:rPr lang="en-US" sz="1800" dirty="0" err="1">
                <a:latin typeface="Segoe UI "/>
              </a:rPr>
              <a:t>diferentes</a:t>
            </a:r>
            <a:r>
              <a:rPr lang="en-US" sz="1800" dirty="0">
                <a:latin typeface="Segoe UI "/>
              </a:rPr>
              <a:t> </a:t>
            </a:r>
            <a:r>
              <a:rPr lang="en-US" sz="1800" dirty="0" err="1">
                <a:latin typeface="Segoe UI "/>
              </a:rPr>
              <a:t>bloques</a:t>
            </a:r>
            <a:r>
              <a:rPr lang="en-US" sz="1800" dirty="0">
                <a:latin typeface="Segoe UI "/>
              </a:rPr>
              <a:t> a lo largo de 2,5h.</a:t>
            </a:r>
          </a:p>
          <a:p>
            <a:r>
              <a:rPr lang="en-US" sz="1800" dirty="0">
                <a:latin typeface="Segoe UI "/>
              </a:rPr>
              <a:t>A lo largo del taller, </a:t>
            </a:r>
            <a:r>
              <a:rPr lang="en-US" sz="1800" dirty="0" err="1">
                <a:latin typeface="Segoe UI "/>
              </a:rPr>
              <a:t>contaremos</a:t>
            </a:r>
            <a:r>
              <a:rPr lang="en-US" sz="1800" dirty="0">
                <a:latin typeface="Segoe UI "/>
              </a:rPr>
              <a:t> con </a:t>
            </a:r>
            <a:r>
              <a:rPr lang="en-US" sz="1800" dirty="0" err="1">
                <a:latin typeface="Segoe UI "/>
              </a:rPr>
              <a:t>diferentes</a:t>
            </a:r>
            <a:r>
              <a:rPr lang="en-US" sz="1800" dirty="0">
                <a:latin typeface="Segoe UI "/>
              </a:rPr>
              <a:t> </a:t>
            </a:r>
            <a:r>
              <a:rPr lang="en-US" sz="1800" dirty="0" err="1">
                <a:latin typeface="Segoe UI "/>
              </a:rPr>
              <a:t>responsables</a:t>
            </a:r>
            <a:r>
              <a:rPr lang="en-US" sz="1800" dirty="0">
                <a:latin typeface="Segoe UI "/>
              </a:rPr>
              <a:t> que se </a:t>
            </a:r>
            <a:r>
              <a:rPr lang="en-US" sz="1800" dirty="0" err="1">
                <a:latin typeface="Segoe UI "/>
              </a:rPr>
              <a:t>encargarán</a:t>
            </a:r>
            <a:r>
              <a:rPr lang="en-US" sz="1800" dirty="0">
                <a:latin typeface="Segoe UI "/>
              </a:rPr>
              <a:t> </a:t>
            </a:r>
            <a:r>
              <a:rPr lang="en-US" sz="1800" dirty="0" err="1">
                <a:latin typeface="Segoe UI "/>
              </a:rPr>
              <a:t>tanto</a:t>
            </a:r>
            <a:r>
              <a:rPr lang="en-US" sz="1800" dirty="0">
                <a:latin typeface="Segoe UI "/>
              </a:rPr>
              <a:t> de </a:t>
            </a:r>
            <a:r>
              <a:rPr lang="en-US" sz="1800" dirty="0" err="1">
                <a:latin typeface="Segoe UI "/>
              </a:rPr>
              <a:t>hacer</a:t>
            </a:r>
            <a:r>
              <a:rPr lang="en-US" sz="1800" dirty="0">
                <a:latin typeface="Segoe UI "/>
              </a:rPr>
              <a:t> la </a:t>
            </a:r>
            <a:r>
              <a:rPr lang="en-US" sz="1800" dirty="0" err="1">
                <a:latin typeface="Segoe UI "/>
              </a:rPr>
              <a:t>aplicación</a:t>
            </a:r>
            <a:r>
              <a:rPr lang="en-US" sz="1800" dirty="0">
                <a:latin typeface="Segoe UI "/>
              </a:rPr>
              <a:t> </a:t>
            </a:r>
            <a:r>
              <a:rPr lang="en-US" sz="1800" dirty="0" err="1">
                <a:latin typeface="Segoe UI "/>
              </a:rPr>
              <a:t>paso</a:t>
            </a:r>
            <a:r>
              <a:rPr lang="en-US" sz="1800" dirty="0">
                <a:latin typeface="Segoe UI "/>
              </a:rPr>
              <a:t> a </a:t>
            </a:r>
            <a:r>
              <a:rPr lang="en-US" sz="1800" dirty="0" err="1">
                <a:latin typeface="Segoe UI "/>
              </a:rPr>
              <a:t>paso</a:t>
            </a:r>
            <a:r>
              <a:rPr lang="en-US" sz="1800" dirty="0">
                <a:latin typeface="Segoe UI "/>
              </a:rPr>
              <a:t> </a:t>
            </a:r>
            <a:r>
              <a:rPr lang="en-US" sz="1800" dirty="0" err="1">
                <a:latin typeface="Segoe UI "/>
              </a:rPr>
              <a:t>como</a:t>
            </a:r>
            <a:r>
              <a:rPr lang="en-US" sz="1800" dirty="0">
                <a:latin typeface="Segoe UI "/>
              </a:rPr>
              <a:t> de resolver </a:t>
            </a:r>
            <a:r>
              <a:rPr lang="en-US" sz="1800" dirty="0" err="1">
                <a:latin typeface="Segoe UI "/>
              </a:rPr>
              <a:t>dudas</a:t>
            </a:r>
            <a:r>
              <a:rPr lang="en-US" sz="1800" dirty="0">
                <a:latin typeface="Segoe UI "/>
              </a:rPr>
              <a:t>.</a:t>
            </a:r>
          </a:p>
          <a:p>
            <a:r>
              <a:rPr lang="en-US" sz="1800" dirty="0" err="1">
                <a:latin typeface="Segoe UI "/>
              </a:rPr>
              <a:t>También</a:t>
            </a:r>
            <a:r>
              <a:rPr lang="en-US" sz="1800" dirty="0">
                <a:latin typeface="Segoe UI "/>
              </a:rPr>
              <a:t> </a:t>
            </a:r>
            <a:r>
              <a:rPr lang="en-US" sz="1800" dirty="0" err="1">
                <a:latin typeface="Segoe UI "/>
              </a:rPr>
              <a:t>tendremos</a:t>
            </a:r>
            <a:r>
              <a:rPr lang="en-US" sz="1800" dirty="0">
                <a:latin typeface="Segoe UI "/>
              </a:rPr>
              <a:t> </a:t>
            </a:r>
            <a:r>
              <a:rPr lang="en-US" sz="1800" dirty="0" err="1">
                <a:latin typeface="Segoe UI "/>
              </a:rPr>
              <a:t>alguna</a:t>
            </a:r>
            <a:r>
              <a:rPr lang="en-US" sz="1800" dirty="0">
                <a:latin typeface="Segoe UI "/>
              </a:rPr>
              <a:t> </a:t>
            </a:r>
            <a:r>
              <a:rPr lang="en-US" sz="1800" dirty="0" err="1">
                <a:latin typeface="Segoe UI "/>
              </a:rPr>
              <a:t>sorpresa</a:t>
            </a:r>
            <a:r>
              <a:rPr lang="en-US" sz="1800" dirty="0">
                <a:latin typeface="Segoe UI "/>
              </a:rPr>
              <a:t> y </a:t>
            </a:r>
            <a:r>
              <a:rPr lang="en-US" sz="1800" dirty="0" err="1">
                <a:latin typeface="Segoe UI "/>
              </a:rPr>
              <a:t>detalle</a:t>
            </a:r>
            <a:r>
              <a:rPr lang="en-US" sz="18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Plugins</a:t>
            </a:r>
          </a:p>
        </p:txBody>
      </p:sp>
    </p:spTree>
    <p:extLst>
      <p:ext uri="{BB962C8B-B14F-4D97-AF65-F5344CB8AC3E}">
        <p14:creationId xmlns:p14="http://schemas.microsoft.com/office/powerpoint/2010/main" val="36864856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2414218" y="1988737"/>
            <a:ext cx="4315566" cy="201646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2414218" y="1637761"/>
            <a:ext cx="1426331" cy="334228"/>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3858835" y="1637761"/>
            <a:ext cx="1426331" cy="334228"/>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303453" y="1637761"/>
            <a:ext cx="1426331" cy="334228"/>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grpSp>
        <p:nvGrpSpPr>
          <p:cNvPr id="46" name="Group 45"/>
          <p:cNvGrpSpPr/>
          <p:nvPr/>
        </p:nvGrpSpPr>
        <p:grpSpPr>
          <a:xfrm>
            <a:off x="2833414" y="926356"/>
            <a:ext cx="587939" cy="58793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4278032" y="924153"/>
            <a:ext cx="587939" cy="58793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722649" y="924153"/>
            <a:ext cx="587939" cy="58793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2850514" y="2135174"/>
            <a:ext cx="553739" cy="502705"/>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4295132" y="2135174"/>
            <a:ext cx="553739" cy="502705"/>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5739748" y="2135174"/>
            <a:ext cx="553739" cy="502705"/>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2414218" y="2658102"/>
            <a:ext cx="4315566" cy="63270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700"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393" y="612601"/>
            <a:ext cx="3298407" cy="1528190"/>
          </a:xfrm>
        </p:spPr>
        <p:txBody>
          <a:bodyPr/>
          <a:lstStyle/>
          <a:p>
            <a:r>
              <a:rPr lang="en-US" dirty="0" err="1"/>
              <a:t>Código</a:t>
            </a:r>
            <a:r>
              <a:rPr lang="en-US" dirty="0"/>
              <a:t> </a:t>
            </a:r>
            <a:r>
              <a:rPr lang="en-US" dirty="0" err="1"/>
              <a:t>específico</a:t>
            </a:r>
            <a:r>
              <a:rPr lang="en-US" dirty="0"/>
              <a:t> de </a:t>
            </a:r>
            <a:r>
              <a:rPr lang="en-US" dirty="0" err="1"/>
              <a:t>plataforma</a:t>
            </a:r>
            <a:endParaRPr lang="en-US" dirty="0"/>
          </a:p>
        </p:txBody>
      </p:sp>
      <p:sp>
        <p:nvSpPr>
          <p:cNvPr id="44" name="Text Placeholder 18"/>
          <p:cNvSpPr txBox="1">
            <a:spLocks/>
          </p:cNvSpPr>
          <p:nvPr/>
        </p:nvSpPr>
        <p:spPr>
          <a:xfrm>
            <a:off x="5405392" y="2315593"/>
            <a:ext cx="2980706" cy="1678548"/>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chemeClr val="tx1"/>
                </a:solidFill>
                <a:latin typeface="+mj-lt"/>
              </a:rPr>
              <a:t>¿</a:t>
            </a:r>
            <a:r>
              <a:rPr lang="en-US" sz="2059" dirty="0" err="1">
                <a:solidFill>
                  <a:schemeClr val="tx1"/>
                </a:solidFill>
                <a:latin typeface="+mj-lt"/>
              </a:rPr>
              <a:t>Qué</a:t>
            </a:r>
            <a:r>
              <a:rPr lang="en-US" sz="2059" dirty="0">
                <a:solidFill>
                  <a:schemeClr val="tx1"/>
                </a:solidFill>
                <a:latin typeface="+mj-lt"/>
              </a:rPr>
              <a:t> </a:t>
            </a:r>
            <a:r>
              <a:rPr lang="en-US" sz="2059" dirty="0" err="1">
                <a:solidFill>
                  <a:schemeClr val="tx1"/>
                </a:solidFill>
                <a:latin typeface="+mj-lt"/>
              </a:rPr>
              <a:t>ocurre</a:t>
            </a:r>
            <a:r>
              <a:rPr lang="en-US" sz="2059" dirty="0">
                <a:solidFill>
                  <a:schemeClr val="tx1"/>
                </a:solidFill>
                <a:latin typeface="+mj-lt"/>
              </a:rPr>
              <a:t> </a:t>
            </a:r>
            <a:r>
              <a:rPr lang="en-US" sz="2059" dirty="0" err="1">
                <a:solidFill>
                  <a:schemeClr val="tx1"/>
                </a:solidFill>
                <a:latin typeface="+mj-lt"/>
              </a:rPr>
              <a:t>si</a:t>
            </a:r>
            <a:r>
              <a:rPr lang="en-US" sz="2059" dirty="0">
                <a:solidFill>
                  <a:schemeClr val="tx1"/>
                </a:solidFill>
                <a:latin typeface="+mj-lt"/>
              </a:rPr>
              <a:t> </a:t>
            </a:r>
            <a:r>
              <a:rPr lang="en-US" sz="2059" dirty="0" err="1">
                <a:solidFill>
                  <a:schemeClr val="tx1"/>
                </a:solidFill>
                <a:latin typeface="+mj-lt"/>
              </a:rPr>
              <a:t>necesitamos</a:t>
            </a:r>
            <a:r>
              <a:rPr lang="en-US" sz="2059" dirty="0">
                <a:solidFill>
                  <a:schemeClr val="tx1"/>
                </a:solidFill>
                <a:latin typeface="+mj-lt"/>
              </a:rPr>
              <a:t> accede a </a:t>
            </a:r>
            <a:r>
              <a:rPr lang="en-US" sz="2059" dirty="0" err="1">
                <a:solidFill>
                  <a:schemeClr val="tx1"/>
                </a:solidFill>
                <a:latin typeface="+mj-lt"/>
              </a:rPr>
              <a:t>características</a:t>
            </a:r>
            <a:r>
              <a:rPr lang="en-US" sz="2059" dirty="0">
                <a:solidFill>
                  <a:schemeClr val="tx1"/>
                </a:solidFill>
                <a:latin typeface="+mj-lt"/>
              </a:rPr>
              <a:t> </a:t>
            </a:r>
            <a:r>
              <a:rPr lang="en-US" sz="2059" dirty="0" err="1">
                <a:solidFill>
                  <a:schemeClr val="tx1"/>
                </a:solidFill>
                <a:latin typeface="+mj-lt"/>
              </a:rPr>
              <a:t>específicas</a:t>
            </a:r>
            <a:r>
              <a:rPr lang="en-US" sz="2059" dirty="0">
                <a:solidFill>
                  <a:schemeClr val="tx1"/>
                </a:solidFill>
                <a:latin typeface="+mj-lt"/>
              </a:rPr>
              <a:t> de la </a:t>
            </a:r>
            <a:r>
              <a:rPr lang="en-US" sz="2059" dirty="0" err="1">
                <a:solidFill>
                  <a:schemeClr val="tx1"/>
                </a:solidFill>
                <a:latin typeface="+mj-lt"/>
              </a:rPr>
              <a:t>plataforma</a:t>
            </a:r>
            <a:r>
              <a:rPr lang="en-US" sz="2059" dirty="0">
                <a:solidFill>
                  <a:schemeClr val="tx1"/>
                </a:solidFill>
                <a:latin typeface="+mj-lt"/>
              </a:rPr>
              <a:t>?</a:t>
            </a:r>
          </a:p>
          <a:p>
            <a:pPr marL="0" indent="0"/>
            <a:endParaRPr lang="en-US" sz="2059" dirty="0">
              <a:solidFill>
                <a:schemeClr val="tx1"/>
              </a:solidFill>
              <a:latin typeface="+mj-lt"/>
            </a:endParaRPr>
          </a:p>
        </p:txBody>
      </p:sp>
      <p:grpSp>
        <p:nvGrpSpPr>
          <p:cNvPr id="27" name="Group 26"/>
          <p:cNvGrpSpPr/>
          <p:nvPr/>
        </p:nvGrpSpPr>
        <p:grpSpPr>
          <a:xfrm>
            <a:off x="524587" y="913264"/>
            <a:ext cx="4561509" cy="3278801"/>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UI+APIs</a:t>
              </a:r>
            </a:p>
          </p:txBody>
        </p:sp>
        <p:sp>
          <p:nvSpPr>
            <p:cNvPr id="33" name="TextBox 32"/>
            <p:cNvSpPr txBox="1"/>
            <p:nvPr/>
          </p:nvSpPr>
          <p:spPr>
            <a:xfrm>
              <a:off x="4444163" y="2609179"/>
              <a:ext cx="1733092"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 + APIs</a:t>
              </a:r>
            </a:p>
          </p:txBody>
        </p:sp>
        <p:sp>
          <p:nvSpPr>
            <p:cNvPr id="34" name="TextBox 33"/>
            <p:cNvSpPr txBox="1"/>
            <p:nvPr/>
          </p:nvSpPr>
          <p:spPr>
            <a:xfrm>
              <a:off x="2733011" y="2609178"/>
              <a:ext cx="1711153"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 + APIs</a:t>
              </a:r>
            </a:p>
          </p:txBody>
        </p:sp>
        <p:sp>
          <p:nvSpPr>
            <p:cNvPr id="35" name="TextBox 34"/>
            <p:cNvSpPr txBox="1"/>
            <p:nvPr/>
          </p:nvSpPr>
          <p:spPr>
            <a:xfrm>
              <a:off x="1042562" y="3344613"/>
              <a:ext cx="1642926" cy="1944268"/>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350" dirty="0" err="1">
                  <a:solidFill>
                    <a:schemeClr val="bg1"/>
                  </a:solidFill>
                </a:rPr>
                <a:t>Batería</a:t>
              </a:r>
              <a:endParaRPr lang="en-US" sz="1350" dirty="0">
                <a:solidFill>
                  <a:schemeClr val="bg1"/>
                </a:solidFill>
              </a:endParaRPr>
            </a:p>
            <a:p>
              <a:pPr defTabSz="685462" fontAlgn="base">
                <a:lnSpc>
                  <a:spcPct val="120000"/>
                </a:lnSpc>
                <a:spcBef>
                  <a:spcPct val="0"/>
                </a:spcBef>
                <a:spcAft>
                  <a:spcPct val="0"/>
                </a:spcAft>
              </a:pPr>
              <a:r>
                <a:rPr lang="en-US" sz="1350" dirty="0">
                  <a:solidFill>
                    <a:schemeClr val="bg1"/>
                  </a:solidFill>
                </a:rPr>
                <a:t>GPS</a:t>
              </a:r>
            </a:p>
            <a:p>
              <a:pPr defTabSz="685462" fontAlgn="base">
                <a:lnSpc>
                  <a:spcPct val="120000"/>
                </a:lnSpc>
                <a:spcBef>
                  <a:spcPct val="0"/>
                </a:spcBef>
                <a:spcAft>
                  <a:spcPct val="0"/>
                </a:spcAft>
              </a:pPr>
              <a:r>
                <a:rPr lang="en-US" sz="1350" dirty="0" err="1">
                  <a:solidFill>
                    <a:schemeClr val="bg1"/>
                  </a:solidFill>
                </a:rPr>
                <a:t>Lámpara</a:t>
              </a:r>
              <a:endParaRPr lang="en-US" sz="1350" dirty="0">
                <a:solidFill>
                  <a:schemeClr val="bg1"/>
                </a:solidFill>
              </a:endParaRPr>
            </a:p>
            <a:p>
              <a:pPr defTabSz="685462" fontAlgn="base">
                <a:lnSpc>
                  <a:spcPct val="120000"/>
                </a:lnSpc>
                <a:spcBef>
                  <a:spcPct val="0"/>
                </a:spcBef>
                <a:spcAft>
                  <a:spcPct val="0"/>
                </a:spcAft>
              </a:pPr>
              <a:r>
                <a:rPr lang="en-US" sz="1350" dirty="0" err="1">
                  <a:solidFill>
                    <a:schemeClr val="bg1"/>
                  </a:solidFill>
                </a:rPr>
                <a:t>Notificationes</a:t>
              </a:r>
              <a:endParaRPr lang="en-US" sz="1350" dirty="0">
                <a:solidFill>
                  <a:schemeClr val="bg1"/>
                </a:solidFill>
              </a:endParaRPr>
            </a:p>
            <a:p>
              <a:pPr defTabSz="685462" fontAlgn="base">
                <a:lnSpc>
                  <a:spcPct val="120000"/>
                </a:lnSpc>
                <a:spcBef>
                  <a:spcPct val="0"/>
                </a:spcBef>
                <a:spcAft>
                  <a:spcPct val="0"/>
                </a:spcAft>
              </a:pPr>
              <a:r>
                <a:rPr lang="en-US" sz="1350" dirty="0">
                  <a:solidFill>
                    <a:schemeClr val="bg1"/>
                  </a:solidFill>
                </a:rPr>
                <a:t>Settings</a:t>
              </a:r>
            </a:p>
            <a:p>
              <a:pPr defTabSz="685462" fontAlgn="base">
                <a:lnSpc>
                  <a:spcPct val="120000"/>
                </a:lnSpc>
                <a:spcBef>
                  <a:spcPct val="0"/>
                </a:spcBef>
                <a:spcAft>
                  <a:spcPct val="0"/>
                </a:spcAft>
              </a:pPr>
              <a:r>
                <a:rPr lang="en-US" sz="1350" dirty="0">
                  <a:solidFill>
                    <a:schemeClr val="bg1"/>
                  </a:solidFill>
                </a:rPr>
                <a:t>Text To Speech</a:t>
              </a:r>
            </a:p>
          </p:txBody>
        </p:sp>
        <p:sp>
          <p:nvSpPr>
            <p:cNvPr id="36" name="TextBox 35"/>
            <p:cNvSpPr txBox="1"/>
            <p:nvPr/>
          </p:nvSpPr>
          <p:spPr>
            <a:xfrm>
              <a:off x="2785588" y="3344613"/>
              <a:ext cx="1596994" cy="1944268"/>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350" dirty="0" err="1">
                  <a:solidFill>
                    <a:schemeClr val="bg1"/>
                  </a:solidFill>
                </a:rPr>
                <a:t>Batería</a:t>
              </a:r>
              <a:endParaRPr lang="en-US" sz="1350" dirty="0">
                <a:solidFill>
                  <a:schemeClr val="bg1"/>
                </a:solidFill>
              </a:endParaRPr>
            </a:p>
            <a:p>
              <a:pPr defTabSz="685462" fontAlgn="base">
                <a:lnSpc>
                  <a:spcPct val="120000"/>
                </a:lnSpc>
                <a:spcBef>
                  <a:spcPct val="0"/>
                </a:spcBef>
                <a:spcAft>
                  <a:spcPct val="0"/>
                </a:spcAft>
              </a:pPr>
              <a:r>
                <a:rPr lang="en-US" sz="1350" dirty="0">
                  <a:solidFill>
                    <a:schemeClr val="bg1"/>
                  </a:solidFill>
                </a:rPr>
                <a:t>GPS</a:t>
              </a:r>
            </a:p>
            <a:p>
              <a:pPr defTabSz="685462" fontAlgn="base">
                <a:lnSpc>
                  <a:spcPct val="120000"/>
                </a:lnSpc>
                <a:spcBef>
                  <a:spcPct val="0"/>
                </a:spcBef>
                <a:spcAft>
                  <a:spcPct val="0"/>
                </a:spcAft>
              </a:pPr>
              <a:r>
                <a:rPr lang="en-US" sz="1350" dirty="0" err="1">
                  <a:solidFill>
                    <a:schemeClr val="bg1"/>
                  </a:solidFill>
                </a:rPr>
                <a:t>Lámpara</a:t>
              </a:r>
              <a:endParaRPr lang="en-US" sz="1350" dirty="0">
                <a:solidFill>
                  <a:schemeClr val="bg1"/>
                </a:solidFill>
              </a:endParaRPr>
            </a:p>
            <a:p>
              <a:pPr defTabSz="685462" fontAlgn="base">
                <a:lnSpc>
                  <a:spcPct val="120000"/>
                </a:lnSpc>
                <a:spcBef>
                  <a:spcPct val="0"/>
                </a:spcBef>
                <a:spcAft>
                  <a:spcPct val="0"/>
                </a:spcAft>
              </a:pPr>
              <a:r>
                <a:rPr lang="en-US" sz="1350" dirty="0" err="1">
                  <a:solidFill>
                    <a:schemeClr val="bg1"/>
                  </a:solidFill>
                </a:rPr>
                <a:t>Notificationes</a:t>
              </a:r>
              <a:endParaRPr lang="en-US" sz="1350" dirty="0">
                <a:solidFill>
                  <a:schemeClr val="bg1"/>
                </a:solidFill>
              </a:endParaRPr>
            </a:p>
            <a:p>
              <a:pPr defTabSz="685462" fontAlgn="base">
                <a:lnSpc>
                  <a:spcPct val="120000"/>
                </a:lnSpc>
                <a:spcBef>
                  <a:spcPct val="0"/>
                </a:spcBef>
                <a:spcAft>
                  <a:spcPct val="0"/>
                </a:spcAft>
              </a:pPr>
              <a:r>
                <a:rPr lang="en-US" sz="1350" dirty="0">
                  <a:solidFill>
                    <a:schemeClr val="bg1"/>
                  </a:solidFill>
                </a:rPr>
                <a:t>Settings</a:t>
              </a:r>
            </a:p>
            <a:p>
              <a:pPr defTabSz="685462" fontAlgn="base">
                <a:lnSpc>
                  <a:spcPct val="120000"/>
                </a:lnSpc>
                <a:spcBef>
                  <a:spcPct val="0"/>
                </a:spcBef>
                <a:spcAft>
                  <a:spcPct val="0"/>
                </a:spcAft>
              </a:pPr>
              <a:r>
                <a:rPr lang="en-US" sz="1350" dirty="0">
                  <a:solidFill>
                    <a:schemeClr val="bg1"/>
                  </a:solidFill>
                </a:rPr>
                <a:t>Text To Speech</a:t>
              </a:r>
            </a:p>
          </p:txBody>
        </p:sp>
        <p:sp>
          <p:nvSpPr>
            <p:cNvPr id="37" name="TextBox 36"/>
            <p:cNvSpPr txBox="1"/>
            <p:nvPr/>
          </p:nvSpPr>
          <p:spPr>
            <a:xfrm>
              <a:off x="4521967" y="3344613"/>
              <a:ext cx="1596994" cy="1944268"/>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350" dirty="0" err="1">
                  <a:solidFill>
                    <a:schemeClr val="bg1"/>
                  </a:solidFill>
                </a:rPr>
                <a:t>Batería</a:t>
              </a:r>
              <a:endParaRPr lang="en-US" sz="1350" dirty="0">
                <a:solidFill>
                  <a:schemeClr val="bg1"/>
                </a:solidFill>
              </a:endParaRPr>
            </a:p>
            <a:p>
              <a:pPr defTabSz="685462" fontAlgn="base">
                <a:lnSpc>
                  <a:spcPct val="120000"/>
                </a:lnSpc>
                <a:spcBef>
                  <a:spcPct val="0"/>
                </a:spcBef>
                <a:spcAft>
                  <a:spcPct val="0"/>
                </a:spcAft>
              </a:pPr>
              <a:r>
                <a:rPr lang="en-US" sz="1350" dirty="0">
                  <a:solidFill>
                    <a:schemeClr val="bg1"/>
                  </a:solidFill>
                </a:rPr>
                <a:t>GPS</a:t>
              </a:r>
            </a:p>
            <a:p>
              <a:pPr defTabSz="685462" fontAlgn="base">
                <a:lnSpc>
                  <a:spcPct val="120000"/>
                </a:lnSpc>
                <a:spcBef>
                  <a:spcPct val="0"/>
                </a:spcBef>
                <a:spcAft>
                  <a:spcPct val="0"/>
                </a:spcAft>
              </a:pPr>
              <a:r>
                <a:rPr lang="en-US" sz="1350" dirty="0" err="1">
                  <a:solidFill>
                    <a:schemeClr val="bg1"/>
                  </a:solidFill>
                </a:rPr>
                <a:t>Lámpara</a:t>
              </a:r>
              <a:endParaRPr lang="en-US" sz="1350" dirty="0">
                <a:solidFill>
                  <a:schemeClr val="bg1"/>
                </a:solidFill>
              </a:endParaRPr>
            </a:p>
            <a:p>
              <a:pPr defTabSz="685462" fontAlgn="base">
                <a:lnSpc>
                  <a:spcPct val="120000"/>
                </a:lnSpc>
                <a:spcBef>
                  <a:spcPct val="0"/>
                </a:spcBef>
                <a:spcAft>
                  <a:spcPct val="0"/>
                </a:spcAft>
              </a:pPr>
              <a:r>
                <a:rPr lang="en-US" sz="1350" dirty="0" err="1">
                  <a:solidFill>
                    <a:schemeClr val="bg1"/>
                  </a:solidFill>
                </a:rPr>
                <a:t>Notificationes</a:t>
              </a:r>
              <a:endParaRPr lang="en-US" sz="1350" dirty="0">
                <a:solidFill>
                  <a:schemeClr val="bg1"/>
                </a:solidFill>
              </a:endParaRPr>
            </a:p>
            <a:p>
              <a:pPr defTabSz="685462" fontAlgn="base">
                <a:lnSpc>
                  <a:spcPct val="120000"/>
                </a:lnSpc>
                <a:spcBef>
                  <a:spcPct val="0"/>
                </a:spcBef>
                <a:spcAft>
                  <a:spcPct val="0"/>
                </a:spcAft>
              </a:pPr>
              <a:r>
                <a:rPr lang="en-US" sz="1350" dirty="0">
                  <a:solidFill>
                    <a:schemeClr val="bg1"/>
                  </a:solidFill>
                </a:rPr>
                <a:t>Settings</a:t>
              </a:r>
            </a:p>
            <a:p>
              <a:pPr defTabSz="685462" fontAlgn="base">
                <a:lnSpc>
                  <a:spcPct val="120000"/>
                </a:lnSpc>
                <a:spcBef>
                  <a:spcPct val="0"/>
                </a:spcBef>
                <a:spcAft>
                  <a:spcPct val="0"/>
                </a:spcAft>
              </a:pPr>
              <a:r>
                <a:rPr lang="en-US" sz="1350"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01660" y="1286170"/>
            <a:ext cx="5340682" cy="257116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7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050" dirty="0">
                  <a:solidFill>
                    <a:schemeClr val="bg1"/>
                  </a:solidFill>
                </a:rPr>
                <a:t>TextToSpeech</a:t>
              </a:r>
            </a:p>
          </p:txBody>
        </p:sp>
        <p:sp>
          <p:nvSpPr>
            <p:cNvPr id="51" name="TextBox 50"/>
            <p:cNvSpPr txBox="1"/>
            <p:nvPr/>
          </p:nvSpPr>
          <p:spPr>
            <a:xfrm>
              <a:off x="3062426" y="1623126"/>
              <a:ext cx="6073333" cy="66842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4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7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050" dirty="0">
                  <a:solidFill>
                    <a:schemeClr val="bg1"/>
                  </a:solidFill>
                </a:rPr>
                <a:t>AVSpeechSynthesizer</a:t>
              </a:r>
            </a:p>
          </p:txBody>
        </p:sp>
        <p:sp>
          <p:nvSpPr>
            <p:cNvPr id="70" name="TextBox 69"/>
            <p:cNvSpPr txBox="1"/>
            <p:nvPr/>
          </p:nvSpPr>
          <p:spPr>
            <a:xfrm>
              <a:off x="7099542" y="3115428"/>
              <a:ext cx="2036216" cy="43167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05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469"/>
            <a:ext cx="4796682" cy="1188009"/>
          </a:xfrm>
        </p:spPr>
        <p:txBody>
          <a:bodyPr>
            <a:normAutofit fontScale="90000"/>
          </a:bodyPr>
          <a:lstStyle/>
          <a:p>
            <a:r>
              <a:rPr lang="en-US" sz="4799" dirty="0"/>
              <a:t>Plugins</a:t>
            </a:r>
            <a:br>
              <a:rPr lang="en-US" sz="4799" dirty="0"/>
            </a:br>
            <a:r>
              <a:rPr lang="en-US" sz="3200" dirty="0"/>
              <a:t>Xamarin</a:t>
            </a:r>
          </a:p>
        </p:txBody>
      </p:sp>
      <p:sp>
        <p:nvSpPr>
          <p:cNvPr id="44" name="Rectangle 43"/>
          <p:cNvSpPr/>
          <p:nvPr/>
        </p:nvSpPr>
        <p:spPr bwMode="auto">
          <a:xfrm>
            <a:off x="1016762" y="1622804"/>
            <a:ext cx="7110478" cy="1099338"/>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016762" y="1779845"/>
            <a:ext cx="7110477" cy="7250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3300" dirty="0">
                <a:solidFill>
                  <a:schemeClr val="bg1"/>
                </a:solidFill>
                <a:latin typeface="+mj-lt"/>
              </a:rPr>
              <a:t>Common API</a:t>
            </a:r>
          </a:p>
        </p:txBody>
      </p:sp>
      <p:grpSp>
        <p:nvGrpSpPr>
          <p:cNvPr id="10" name="Group 9"/>
          <p:cNvGrpSpPr/>
          <p:nvPr/>
        </p:nvGrpSpPr>
        <p:grpSpPr>
          <a:xfrm>
            <a:off x="1016762" y="3069627"/>
            <a:ext cx="7110478" cy="1065667"/>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4504222" y="377921"/>
            <a:ext cx="4281989" cy="386173"/>
          </a:xfrm>
          <a:prstGeom prst="rect">
            <a:avLst/>
          </a:prstGeom>
        </p:spPr>
        <p:txBody>
          <a:bodyPr vert="horz" wrap="square" lIns="109713" tIns="68570" rIns="109713" bIns="6857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100"/>
              <a:t>github.com/xamarin/plugins</a:t>
            </a:r>
          </a:p>
          <a:p>
            <a:pPr algn="ctr"/>
            <a:endParaRPr lang="en-US" sz="2100"/>
          </a:p>
        </p:txBody>
      </p:sp>
    </p:spTree>
    <p:extLst>
      <p:ext uri="{BB962C8B-B14F-4D97-AF65-F5344CB8AC3E}">
        <p14:creationId xmlns:p14="http://schemas.microsoft.com/office/powerpoint/2010/main" val="5582145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t>DEMO: </a:t>
            </a:r>
            <a:r>
              <a:rPr lang="es-ES" sz="3971" dirty="0" err="1"/>
              <a:t>Plugins</a:t>
            </a:r>
            <a:endParaRPr lang="es-ES" sz="3971" dirty="0"/>
          </a:p>
        </p:txBody>
      </p:sp>
      <p:sp>
        <p:nvSpPr>
          <p:cNvPr id="5" name="Marcador de texto 4"/>
          <p:cNvSpPr>
            <a:spLocks noGrp="1"/>
          </p:cNvSpPr>
          <p:nvPr>
            <p:ph type="subTitle" idx="1"/>
          </p:nvPr>
        </p:nvSpPr>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5"/>
          <p:cNvSpPr>
            <a:spLocks noEditPoints="1"/>
          </p:cNvSpPr>
          <p:nvPr/>
        </p:nvSpPr>
        <p:spPr bwMode="auto">
          <a:xfrm rot="10800000">
            <a:off x="-3697559" y="-954314"/>
            <a:ext cx="10096846" cy="4973581"/>
          </a:xfrm>
          <a:custGeom>
            <a:avLst/>
            <a:gdLst>
              <a:gd name="T0" fmla="*/ 630 w 1253"/>
              <a:gd name="T1" fmla="*/ 466 h 616"/>
              <a:gd name="T2" fmla="*/ 1253 w 1253"/>
              <a:gd name="T3" fmla="*/ 616 h 616"/>
              <a:gd name="T4" fmla="*/ 1225 w 1253"/>
              <a:gd name="T5" fmla="*/ 400 h 616"/>
              <a:gd name="T6" fmla="*/ 1085 w 1253"/>
              <a:gd name="T7" fmla="*/ 190 h 616"/>
              <a:gd name="T8" fmla="*/ 875 w 1253"/>
              <a:gd name="T9" fmla="*/ 49 h 616"/>
              <a:gd name="T10" fmla="*/ 629 w 1253"/>
              <a:gd name="T11" fmla="*/ 0 h 616"/>
              <a:gd name="T12" fmla="*/ 513 w 1253"/>
              <a:gd name="T13" fmla="*/ 77 h 616"/>
              <a:gd name="T14" fmla="*/ 303 w 1253"/>
              <a:gd name="T15" fmla="*/ 164 h 616"/>
              <a:gd name="T16" fmla="*/ 143 w 1253"/>
              <a:gd name="T17" fmla="*/ 325 h 616"/>
              <a:gd name="T18" fmla="*/ 56 w 1253"/>
              <a:gd name="T19" fmla="*/ 534 h 616"/>
              <a:gd name="T20" fmla="*/ 441 w 1253"/>
              <a:gd name="T21" fmla="*/ 616 h 616"/>
              <a:gd name="T22" fmla="*/ 1107 w 1253"/>
              <a:gd name="T23" fmla="*/ 524 h 616"/>
              <a:gd name="T24" fmla="*/ 838 w 1253"/>
              <a:gd name="T25" fmla="*/ 578 h 616"/>
              <a:gd name="T26" fmla="*/ 1013 w 1253"/>
              <a:gd name="T27" fmla="*/ 345 h 616"/>
              <a:gd name="T28" fmla="*/ 815 w 1253"/>
              <a:gd name="T29" fmla="*/ 535 h 616"/>
              <a:gd name="T30" fmla="*/ 1013 w 1253"/>
              <a:gd name="T31" fmla="*/ 345 h 616"/>
              <a:gd name="T32" fmla="*/ 936 w 1253"/>
              <a:gd name="T33" fmla="*/ 270 h 616"/>
              <a:gd name="T34" fmla="*/ 750 w 1253"/>
              <a:gd name="T35" fmla="*/ 471 h 616"/>
              <a:gd name="T36" fmla="*/ 699 w 1253"/>
              <a:gd name="T37" fmla="*/ 392 h 616"/>
              <a:gd name="T38" fmla="*/ 755 w 1253"/>
              <a:gd name="T39" fmla="*/ 180 h 616"/>
              <a:gd name="T40" fmla="*/ 707 w 1253"/>
              <a:gd name="T41" fmla="*/ 449 h 616"/>
              <a:gd name="T42" fmla="*/ 755 w 1253"/>
              <a:gd name="T43" fmla="*/ 180 h 616"/>
              <a:gd name="T44" fmla="*/ 630 w 1253"/>
              <a:gd name="T45" fmla="*/ 164 h 616"/>
              <a:gd name="T46" fmla="*/ 638 w 1253"/>
              <a:gd name="T47" fmla="*/ 436 h 616"/>
              <a:gd name="T48" fmla="*/ 616 w 1253"/>
              <a:gd name="T49" fmla="*/ 436 h 616"/>
              <a:gd name="T50" fmla="*/ 630 w 1253"/>
              <a:gd name="T51" fmla="*/ 164 h 616"/>
              <a:gd name="T52" fmla="*/ 568 w 1253"/>
              <a:gd name="T53" fmla="*/ 444 h 616"/>
              <a:gd name="T54" fmla="*/ 448 w 1253"/>
              <a:gd name="T55" fmla="*/ 198 h 616"/>
              <a:gd name="T56" fmla="*/ 353 w 1253"/>
              <a:gd name="T57" fmla="*/ 248 h 616"/>
              <a:gd name="T58" fmla="*/ 487 w 1253"/>
              <a:gd name="T59" fmla="*/ 487 h 616"/>
              <a:gd name="T60" fmla="*/ 353 w 1253"/>
              <a:gd name="T61" fmla="*/ 248 h 616"/>
              <a:gd name="T62" fmla="*/ 454 w 1253"/>
              <a:gd name="T63" fmla="*/ 522 h 616"/>
              <a:gd name="T64" fmla="*/ 212 w 1253"/>
              <a:gd name="T65" fmla="*/ 393 h 616"/>
              <a:gd name="T66" fmla="*/ 164 w 1253"/>
              <a:gd name="T67" fmla="*/ 489 h 616"/>
              <a:gd name="T68" fmla="*/ 413 w 1253"/>
              <a:gd name="T69" fmla="*/ 604 h 616"/>
              <a:gd name="T70" fmla="*/ 148 w 1253"/>
              <a:gd name="T71" fmla="*/ 54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3" h="616">
                <a:moveTo>
                  <a:pt x="441" y="616"/>
                </a:moveTo>
                <a:cubicBezTo>
                  <a:pt x="461" y="528"/>
                  <a:pt x="538" y="466"/>
                  <a:pt x="630" y="466"/>
                </a:cubicBezTo>
                <a:cubicBezTo>
                  <a:pt x="721" y="466"/>
                  <a:pt x="798" y="528"/>
                  <a:pt x="818" y="616"/>
                </a:cubicBezTo>
                <a:cubicBezTo>
                  <a:pt x="1253" y="616"/>
                  <a:pt x="1253" y="616"/>
                  <a:pt x="1253" y="616"/>
                </a:cubicBezTo>
                <a:cubicBezTo>
                  <a:pt x="1197" y="534"/>
                  <a:pt x="1197" y="534"/>
                  <a:pt x="1197" y="534"/>
                </a:cubicBezTo>
                <a:cubicBezTo>
                  <a:pt x="1225" y="400"/>
                  <a:pt x="1225" y="400"/>
                  <a:pt x="1225" y="400"/>
                </a:cubicBezTo>
                <a:cubicBezTo>
                  <a:pt x="1110" y="325"/>
                  <a:pt x="1110" y="325"/>
                  <a:pt x="1110" y="325"/>
                </a:cubicBezTo>
                <a:cubicBezTo>
                  <a:pt x="1085" y="190"/>
                  <a:pt x="1085" y="190"/>
                  <a:pt x="1085" y="190"/>
                </a:cubicBezTo>
                <a:cubicBezTo>
                  <a:pt x="950" y="164"/>
                  <a:pt x="950" y="164"/>
                  <a:pt x="950" y="164"/>
                </a:cubicBezTo>
                <a:cubicBezTo>
                  <a:pt x="875" y="49"/>
                  <a:pt x="875" y="49"/>
                  <a:pt x="875" y="49"/>
                </a:cubicBezTo>
                <a:cubicBezTo>
                  <a:pt x="740" y="77"/>
                  <a:pt x="740" y="77"/>
                  <a:pt x="740" y="77"/>
                </a:cubicBezTo>
                <a:cubicBezTo>
                  <a:pt x="629" y="0"/>
                  <a:pt x="629" y="0"/>
                  <a:pt x="629" y="0"/>
                </a:cubicBezTo>
                <a:cubicBezTo>
                  <a:pt x="624" y="0"/>
                  <a:pt x="624" y="0"/>
                  <a:pt x="624" y="0"/>
                </a:cubicBezTo>
                <a:cubicBezTo>
                  <a:pt x="513" y="77"/>
                  <a:pt x="513" y="77"/>
                  <a:pt x="513" y="77"/>
                </a:cubicBezTo>
                <a:cubicBezTo>
                  <a:pt x="378" y="49"/>
                  <a:pt x="378" y="49"/>
                  <a:pt x="378" y="49"/>
                </a:cubicBezTo>
                <a:cubicBezTo>
                  <a:pt x="303" y="164"/>
                  <a:pt x="303" y="164"/>
                  <a:pt x="303" y="164"/>
                </a:cubicBezTo>
                <a:cubicBezTo>
                  <a:pt x="168" y="190"/>
                  <a:pt x="168" y="190"/>
                  <a:pt x="168" y="190"/>
                </a:cubicBezTo>
                <a:cubicBezTo>
                  <a:pt x="143" y="325"/>
                  <a:pt x="143" y="325"/>
                  <a:pt x="143" y="325"/>
                </a:cubicBezTo>
                <a:cubicBezTo>
                  <a:pt x="28" y="400"/>
                  <a:pt x="28" y="400"/>
                  <a:pt x="28" y="400"/>
                </a:cubicBezTo>
                <a:cubicBezTo>
                  <a:pt x="56" y="534"/>
                  <a:pt x="56" y="534"/>
                  <a:pt x="56" y="534"/>
                </a:cubicBezTo>
                <a:cubicBezTo>
                  <a:pt x="0" y="616"/>
                  <a:pt x="0" y="616"/>
                  <a:pt x="0" y="616"/>
                </a:cubicBezTo>
                <a:lnTo>
                  <a:pt x="441" y="616"/>
                </a:lnTo>
                <a:close/>
                <a:moveTo>
                  <a:pt x="1091" y="478"/>
                </a:moveTo>
                <a:cubicBezTo>
                  <a:pt x="1097" y="493"/>
                  <a:pt x="1102" y="508"/>
                  <a:pt x="1107" y="524"/>
                </a:cubicBezTo>
                <a:cubicBezTo>
                  <a:pt x="845" y="599"/>
                  <a:pt x="845" y="599"/>
                  <a:pt x="845" y="599"/>
                </a:cubicBezTo>
                <a:cubicBezTo>
                  <a:pt x="843" y="591"/>
                  <a:pt x="841" y="585"/>
                  <a:pt x="838" y="578"/>
                </a:cubicBezTo>
                <a:lnTo>
                  <a:pt x="1091" y="478"/>
                </a:lnTo>
                <a:close/>
                <a:moveTo>
                  <a:pt x="1013" y="345"/>
                </a:moveTo>
                <a:cubicBezTo>
                  <a:pt x="1023" y="357"/>
                  <a:pt x="1032" y="370"/>
                  <a:pt x="1041" y="383"/>
                </a:cubicBezTo>
                <a:cubicBezTo>
                  <a:pt x="815" y="535"/>
                  <a:pt x="815" y="535"/>
                  <a:pt x="815" y="535"/>
                </a:cubicBezTo>
                <a:cubicBezTo>
                  <a:pt x="811" y="529"/>
                  <a:pt x="807" y="523"/>
                  <a:pt x="802" y="517"/>
                </a:cubicBezTo>
                <a:lnTo>
                  <a:pt x="1013" y="345"/>
                </a:lnTo>
                <a:close/>
                <a:moveTo>
                  <a:pt x="896" y="242"/>
                </a:moveTo>
                <a:cubicBezTo>
                  <a:pt x="910" y="250"/>
                  <a:pt x="923" y="260"/>
                  <a:pt x="936" y="270"/>
                </a:cubicBezTo>
                <a:cubicBezTo>
                  <a:pt x="768" y="484"/>
                  <a:pt x="768" y="484"/>
                  <a:pt x="768" y="484"/>
                </a:cubicBezTo>
                <a:cubicBezTo>
                  <a:pt x="762" y="479"/>
                  <a:pt x="756" y="475"/>
                  <a:pt x="750" y="471"/>
                </a:cubicBezTo>
                <a:lnTo>
                  <a:pt x="896" y="242"/>
                </a:lnTo>
                <a:close/>
                <a:moveTo>
                  <a:pt x="699" y="392"/>
                </a:moveTo>
                <a:cubicBezTo>
                  <a:pt x="753" y="179"/>
                  <a:pt x="753" y="179"/>
                  <a:pt x="753" y="179"/>
                </a:cubicBezTo>
                <a:cubicBezTo>
                  <a:pt x="754" y="179"/>
                  <a:pt x="754" y="180"/>
                  <a:pt x="755" y="180"/>
                </a:cubicBezTo>
                <a:cubicBezTo>
                  <a:pt x="770" y="184"/>
                  <a:pt x="785" y="188"/>
                  <a:pt x="800" y="194"/>
                </a:cubicBezTo>
                <a:cubicBezTo>
                  <a:pt x="707" y="449"/>
                  <a:pt x="707" y="449"/>
                  <a:pt x="707" y="449"/>
                </a:cubicBezTo>
                <a:cubicBezTo>
                  <a:pt x="700" y="447"/>
                  <a:pt x="693" y="445"/>
                  <a:pt x="686" y="443"/>
                </a:cubicBezTo>
                <a:cubicBezTo>
                  <a:pt x="755" y="180"/>
                  <a:pt x="755" y="180"/>
                  <a:pt x="755" y="180"/>
                </a:cubicBezTo>
                <a:lnTo>
                  <a:pt x="699" y="392"/>
                </a:lnTo>
                <a:close/>
                <a:moveTo>
                  <a:pt x="630" y="164"/>
                </a:moveTo>
                <a:cubicBezTo>
                  <a:pt x="636" y="164"/>
                  <a:pt x="642" y="164"/>
                  <a:pt x="648" y="164"/>
                </a:cubicBezTo>
                <a:cubicBezTo>
                  <a:pt x="638" y="436"/>
                  <a:pt x="638" y="436"/>
                  <a:pt x="638" y="436"/>
                </a:cubicBezTo>
                <a:cubicBezTo>
                  <a:pt x="635" y="436"/>
                  <a:pt x="632" y="436"/>
                  <a:pt x="630" y="436"/>
                </a:cubicBezTo>
                <a:cubicBezTo>
                  <a:pt x="625" y="436"/>
                  <a:pt x="621" y="436"/>
                  <a:pt x="616" y="436"/>
                </a:cubicBezTo>
                <a:cubicBezTo>
                  <a:pt x="600" y="165"/>
                  <a:pt x="600" y="165"/>
                  <a:pt x="600" y="165"/>
                </a:cubicBezTo>
                <a:cubicBezTo>
                  <a:pt x="610" y="164"/>
                  <a:pt x="620" y="164"/>
                  <a:pt x="630" y="164"/>
                </a:cubicBezTo>
                <a:close/>
                <a:moveTo>
                  <a:pt x="494" y="183"/>
                </a:moveTo>
                <a:cubicBezTo>
                  <a:pt x="568" y="444"/>
                  <a:pt x="568" y="444"/>
                  <a:pt x="568" y="444"/>
                </a:cubicBezTo>
                <a:cubicBezTo>
                  <a:pt x="561" y="446"/>
                  <a:pt x="554" y="449"/>
                  <a:pt x="548" y="451"/>
                </a:cubicBezTo>
                <a:cubicBezTo>
                  <a:pt x="448" y="198"/>
                  <a:pt x="448" y="198"/>
                  <a:pt x="448" y="198"/>
                </a:cubicBezTo>
                <a:cubicBezTo>
                  <a:pt x="463" y="192"/>
                  <a:pt x="478" y="187"/>
                  <a:pt x="494" y="183"/>
                </a:cubicBezTo>
                <a:close/>
                <a:moveTo>
                  <a:pt x="353" y="248"/>
                </a:moveTo>
                <a:cubicBezTo>
                  <a:pt x="505" y="474"/>
                  <a:pt x="505" y="474"/>
                  <a:pt x="505" y="474"/>
                </a:cubicBezTo>
                <a:cubicBezTo>
                  <a:pt x="499" y="478"/>
                  <a:pt x="493" y="482"/>
                  <a:pt x="487" y="487"/>
                </a:cubicBezTo>
                <a:cubicBezTo>
                  <a:pt x="315" y="277"/>
                  <a:pt x="315" y="277"/>
                  <a:pt x="315" y="277"/>
                </a:cubicBezTo>
                <a:cubicBezTo>
                  <a:pt x="327" y="266"/>
                  <a:pt x="340" y="257"/>
                  <a:pt x="353" y="248"/>
                </a:cubicBezTo>
                <a:close/>
                <a:moveTo>
                  <a:pt x="240" y="353"/>
                </a:moveTo>
                <a:cubicBezTo>
                  <a:pt x="454" y="522"/>
                  <a:pt x="454" y="522"/>
                  <a:pt x="454" y="522"/>
                </a:cubicBezTo>
                <a:cubicBezTo>
                  <a:pt x="449" y="527"/>
                  <a:pt x="445" y="533"/>
                  <a:pt x="441" y="539"/>
                </a:cubicBezTo>
                <a:cubicBezTo>
                  <a:pt x="212" y="393"/>
                  <a:pt x="212" y="393"/>
                  <a:pt x="212" y="393"/>
                </a:cubicBezTo>
                <a:cubicBezTo>
                  <a:pt x="220" y="379"/>
                  <a:pt x="230" y="366"/>
                  <a:pt x="240" y="353"/>
                </a:cubicBezTo>
                <a:close/>
                <a:moveTo>
                  <a:pt x="164" y="489"/>
                </a:moveTo>
                <a:cubicBezTo>
                  <a:pt x="419" y="583"/>
                  <a:pt x="419" y="583"/>
                  <a:pt x="419" y="583"/>
                </a:cubicBezTo>
                <a:cubicBezTo>
                  <a:pt x="417" y="590"/>
                  <a:pt x="414" y="597"/>
                  <a:pt x="413" y="604"/>
                </a:cubicBezTo>
                <a:cubicBezTo>
                  <a:pt x="364" y="591"/>
                  <a:pt x="364" y="591"/>
                  <a:pt x="364" y="591"/>
                </a:cubicBezTo>
                <a:cubicBezTo>
                  <a:pt x="148" y="542"/>
                  <a:pt x="148" y="542"/>
                  <a:pt x="148" y="542"/>
                </a:cubicBezTo>
                <a:cubicBezTo>
                  <a:pt x="152" y="524"/>
                  <a:pt x="157" y="506"/>
                  <a:pt x="164" y="489"/>
                </a:cubicBezTo>
                <a:close/>
              </a:path>
            </a:pathLst>
          </a:custGeom>
          <a:solidFill>
            <a:schemeClr val="bg1">
              <a:lumMod val="95000"/>
              <a:alpha val="40000"/>
            </a:schemeClr>
          </a:solidFill>
          <a:ln>
            <a:noFill/>
          </a:ln>
        </p:spPr>
        <p:txBody>
          <a:bodyPr vert="horz" wrap="square" lIns="91440" tIns="45720" rIns="91440" bIns="45720" numCol="1" anchor="t" anchorCtr="0" compatLnSpc="1">
            <a:prstTxWarp prst="textNoShape">
              <a:avLst/>
            </a:prstTxWarp>
          </a:bodyPr>
          <a:lstStyle/>
          <a:p>
            <a:r>
              <a:rPr lang="en-GB" dirty="0"/>
              <a:t> </a:t>
            </a: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223" y="341076"/>
            <a:ext cx="1153931" cy="1158128"/>
          </a:xfrm>
          <a:prstGeom prst="rect">
            <a:avLst/>
          </a:prstGeom>
        </p:spPr>
      </p:pic>
      <p:grpSp>
        <p:nvGrpSpPr>
          <p:cNvPr id="20" name="Group 19"/>
          <p:cNvGrpSpPr/>
          <p:nvPr/>
        </p:nvGrpSpPr>
        <p:grpSpPr>
          <a:xfrm>
            <a:off x="368153" y="4166719"/>
            <a:ext cx="8420787" cy="679302"/>
            <a:chOff x="-1946216" y="4146525"/>
            <a:chExt cx="10759220" cy="867943"/>
          </a:xfrm>
        </p:grpSpPr>
        <p:pic>
          <p:nvPicPr>
            <p:cNvPr id="6" name="Imagen 5"/>
            <p:cNvPicPr>
              <a:picLocks noChangeAspect="1"/>
            </p:cNvPicPr>
            <p:nvPr/>
          </p:nvPicPr>
          <p:blipFill rotWithShape="1">
            <a:blip r:embed="rId4"/>
            <a:srcRect l="8127" t="15646" r="6112" b="11098"/>
            <a:stretch/>
          </p:blipFill>
          <p:spPr>
            <a:xfrm>
              <a:off x="2744233" y="4353655"/>
              <a:ext cx="1339851" cy="537350"/>
            </a:xfrm>
            <a:prstGeom prst="rect">
              <a:avLst/>
            </a:prstGeom>
          </p:spPr>
        </p:pic>
        <p:pic>
          <p:nvPicPr>
            <p:cNvPr id="7" name="Imagen 6"/>
            <p:cNvPicPr>
              <a:picLocks noChangeAspect="1"/>
            </p:cNvPicPr>
            <p:nvPr/>
          </p:nvPicPr>
          <p:blipFill rotWithShape="1">
            <a:blip r:embed="rId5"/>
            <a:srcRect l="5656" t="27916" r="7286" b="29508"/>
            <a:stretch/>
          </p:blipFill>
          <p:spPr>
            <a:xfrm>
              <a:off x="-1946216" y="4523501"/>
              <a:ext cx="1882112" cy="436553"/>
            </a:xfrm>
            <a:prstGeom prst="rect">
              <a:avLst/>
            </a:prstGeom>
          </p:spPr>
        </p:pic>
        <p:pic>
          <p:nvPicPr>
            <p:cNvPr id="9" name="Imagen 8"/>
            <p:cNvPicPr>
              <a:picLocks noChangeAspect="1"/>
            </p:cNvPicPr>
            <p:nvPr/>
          </p:nvPicPr>
          <p:blipFill>
            <a:blip r:embed="rId6"/>
            <a:stretch>
              <a:fillRect/>
            </a:stretch>
          </p:blipFill>
          <p:spPr>
            <a:xfrm>
              <a:off x="4540404" y="4202143"/>
              <a:ext cx="763026" cy="763026"/>
            </a:xfrm>
            <a:prstGeom prst="rect">
              <a:avLst/>
            </a:prstGeom>
          </p:spPr>
        </p:pic>
        <p:pic>
          <p:nvPicPr>
            <p:cNvPr id="11" name="Imagen 10"/>
            <p:cNvPicPr>
              <a:picLocks noChangeAspect="1"/>
            </p:cNvPicPr>
            <p:nvPr/>
          </p:nvPicPr>
          <p:blipFill>
            <a:blip r:embed="rId7"/>
            <a:stretch>
              <a:fillRect/>
            </a:stretch>
          </p:blipFill>
          <p:spPr>
            <a:xfrm>
              <a:off x="1619313" y="4178718"/>
              <a:ext cx="668600" cy="835750"/>
            </a:xfrm>
            <a:prstGeom prst="rect">
              <a:avLst/>
            </a:prstGeom>
          </p:spPr>
        </p:pic>
        <p:pic>
          <p:nvPicPr>
            <p:cNvPr id="12" name="Imagen 11"/>
            <p:cNvPicPr>
              <a:picLocks noChangeAspect="1"/>
            </p:cNvPicPr>
            <p:nvPr/>
          </p:nvPicPr>
          <p:blipFill rotWithShape="1">
            <a:blip r:embed="rId8"/>
            <a:srcRect l="8859" r="9030"/>
            <a:stretch/>
          </p:blipFill>
          <p:spPr>
            <a:xfrm>
              <a:off x="5759750" y="4146525"/>
              <a:ext cx="635000" cy="773341"/>
            </a:xfrm>
            <a:prstGeom prst="rect">
              <a:avLst/>
            </a:prstGeom>
          </p:spPr>
        </p:pic>
        <p:pic>
          <p:nvPicPr>
            <p:cNvPr id="13" name="Imagen 12"/>
            <p:cNvPicPr>
              <a:picLocks noChangeAspect="1"/>
            </p:cNvPicPr>
            <p:nvPr/>
          </p:nvPicPr>
          <p:blipFill rotWithShape="1">
            <a:blip r:embed="rId9"/>
            <a:srcRect l="4100" t="5935" r="3820" b="6911"/>
            <a:stretch/>
          </p:blipFill>
          <p:spPr>
            <a:xfrm>
              <a:off x="392217" y="4427614"/>
              <a:ext cx="770776" cy="503632"/>
            </a:xfrm>
            <a:prstGeom prst="rect">
              <a:avLst/>
            </a:prstGeom>
          </p:spPr>
        </p:pic>
        <p:pic>
          <p:nvPicPr>
            <p:cNvPr id="14" name="Imagen 13"/>
            <p:cNvPicPr>
              <a:picLocks noChangeAspect="1"/>
            </p:cNvPicPr>
            <p:nvPr/>
          </p:nvPicPr>
          <p:blipFill>
            <a:blip r:embed="rId10"/>
            <a:stretch>
              <a:fillRect/>
            </a:stretch>
          </p:blipFill>
          <p:spPr>
            <a:xfrm>
              <a:off x="6851070" y="4245164"/>
              <a:ext cx="686082" cy="686082"/>
            </a:xfrm>
            <a:prstGeom prst="rect">
              <a:avLst/>
            </a:prstGeom>
          </p:spPr>
        </p:pic>
        <p:pic>
          <p:nvPicPr>
            <p:cNvPr id="15" name="Imagen 14"/>
            <p:cNvPicPr>
              <a:picLocks noChangeAspect="1"/>
            </p:cNvPicPr>
            <p:nvPr/>
          </p:nvPicPr>
          <p:blipFill>
            <a:blip r:embed="rId11"/>
            <a:stretch>
              <a:fillRect/>
            </a:stretch>
          </p:blipFill>
          <p:spPr>
            <a:xfrm>
              <a:off x="7993473" y="4643653"/>
              <a:ext cx="819531" cy="258053"/>
            </a:xfrm>
            <a:prstGeom prst="rect">
              <a:avLst/>
            </a:prstGeom>
          </p:spPr>
        </p:pic>
      </p:grpSp>
      <p:sp>
        <p:nvSpPr>
          <p:cNvPr id="18" name="Freeform 5"/>
          <p:cNvSpPr>
            <a:spLocks noEditPoints="1"/>
          </p:cNvSpPr>
          <p:nvPr/>
        </p:nvSpPr>
        <p:spPr bwMode="auto">
          <a:xfrm>
            <a:off x="2843961" y="889117"/>
            <a:ext cx="3439060" cy="2820587"/>
          </a:xfrm>
          <a:custGeom>
            <a:avLst/>
            <a:gdLst>
              <a:gd name="T0" fmla="*/ 1243 w 1836"/>
              <a:gd name="T1" fmla="*/ 165 h 1505"/>
              <a:gd name="T2" fmla="*/ 321 w 1836"/>
              <a:gd name="T3" fmla="*/ 400 h 1505"/>
              <a:gd name="T4" fmla="*/ 1306 w 1836"/>
              <a:gd name="T5" fmla="*/ 345 h 1505"/>
              <a:gd name="T6" fmla="*/ 1190 w 1836"/>
              <a:gd name="T7" fmla="*/ 242 h 1505"/>
              <a:gd name="T8" fmla="*/ 923 w 1836"/>
              <a:gd name="T9" fmla="*/ 164 h 1505"/>
              <a:gd name="T10" fmla="*/ 841 w 1836"/>
              <a:gd name="T11" fmla="*/ 452 h 1505"/>
              <a:gd name="T12" fmla="*/ 747 w 1836"/>
              <a:gd name="T13" fmla="*/ 522 h 1505"/>
              <a:gd name="T14" fmla="*/ 457 w 1836"/>
              <a:gd name="T15" fmla="*/ 490 h 1505"/>
              <a:gd name="T16" fmla="*/ 332 w 1836"/>
              <a:gd name="T17" fmla="*/ 836 h 1505"/>
              <a:gd name="T18" fmla="*/ 341 w 1836"/>
              <a:gd name="T19" fmla="*/ 797 h 1505"/>
              <a:gd name="T20" fmla="*/ 399 w 1836"/>
              <a:gd name="T21" fmla="*/ 717 h 1505"/>
              <a:gd name="T22" fmla="*/ 565 w 1836"/>
              <a:gd name="T23" fmla="*/ 870 h 1505"/>
              <a:gd name="T24" fmla="*/ 737 w 1836"/>
              <a:gd name="T25" fmla="*/ 870 h 1505"/>
              <a:gd name="T26" fmla="*/ 864 w 1836"/>
              <a:gd name="T27" fmla="*/ 870 h 1505"/>
              <a:gd name="T28" fmla="*/ 897 w 1836"/>
              <a:gd name="T29" fmla="*/ 844 h 1505"/>
              <a:gd name="T30" fmla="*/ 983 w 1836"/>
              <a:gd name="T31" fmla="*/ 710 h 1505"/>
              <a:gd name="T32" fmla="*/ 1200 w 1836"/>
              <a:gd name="T33" fmla="*/ 729 h 1505"/>
              <a:gd name="T34" fmla="*/ 1342 w 1836"/>
              <a:gd name="T35" fmla="*/ 870 h 1505"/>
              <a:gd name="T36" fmla="*/ 1588 w 1836"/>
              <a:gd name="T37" fmla="*/ 867 h 1505"/>
              <a:gd name="T38" fmla="*/ 1610 w 1836"/>
              <a:gd name="T39" fmla="*/ 755 h 1505"/>
              <a:gd name="T40" fmla="*/ 1555 w 1836"/>
              <a:gd name="T41" fmla="*/ 861 h 1505"/>
              <a:gd name="T42" fmla="*/ 462 w 1836"/>
              <a:gd name="T43" fmla="*/ 1107 h 1505"/>
              <a:gd name="T44" fmla="*/ 1404 w 1836"/>
              <a:gd name="T45" fmla="*/ 972 h 1505"/>
              <a:gd name="T46" fmla="*/ 978 w 1836"/>
              <a:gd name="T47" fmla="*/ 1132 h 1505"/>
              <a:gd name="T48" fmla="*/ 928 w 1836"/>
              <a:gd name="T49" fmla="*/ 1037 h 1505"/>
              <a:gd name="T50" fmla="*/ 1182 w 1836"/>
              <a:gd name="T51" fmla="*/ 1079 h 1505"/>
              <a:gd name="T52" fmla="*/ 656 w 1836"/>
              <a:gd name="T53" fmla="*/ 1078 h 1505"/>
              <a:gd name="T54" fmla="*/ 396 w 1836"/>
              <a:gd name="T55" fmla="*/ 844 h 1505"/>
              <a:gd name="T56" fmla="*/ 312 w 1836"/>
              <a:gd name="T57" fmla="*/ 842 h 1505"/>
              <a:gd name="T58" fmla="*/ 277 w 1836"/>
              <a:gd name="T59" fmla="*/ 1123 h 1505"/>
              <a:gd name="T60" fmla="*/ 308 w 1836"/>
              <a:gd name="T61" fmla="*/ 1247 h 1505"/>
              <a:gd name="T62" fmla="*/ 455 w 1836"/>
              <a:gd name="T63" fmla="*/ 1242 h 1505"/>
              <a:gd name="T64" fmla="*/ 373 w 1836"/>
              <a:gd name="T65" fmla="*/ 1277 h 1505"/>
              <a:gd name="T66" fmla="*/ 564 w 1836"/>
              <a:gd name="T67" fmla="*/ 1331 h 1505"/>
              <a:gd name="T68" fmla="*/ 491 w 1836"/>
              <a:gd name="T69" fmla="*/ 1367 h 1505"/>
              <a:gd name="T70" fmla="*/ 596 w 1836"/>
              <a:gd name="T71" fmla="*/ 1317 h 1505"/>
              <a:gd name="T72" fmla="*/ 625 w 1836"/>
              <a:gd name="T73" fmla="*/ 1358 h 1505"/>
              <a:gd name="T74" fmla="*/ 633 w 1836"/>
              <a:gd name="T75" fmla="*/ 1390 h 1505"/>
              <a:gd name="T76" fmla="*/ 726 w 1836"/>
              <a:gd name="T77" fmla="*/ 1366 h 1505"/>
              <a:gd name="T78" fmla="*/ 765 w 1836"/>
              <a:gd name="T79" fmla="*/ 1376 h 1505"/>
              <a:gd name="T80" fmla="*/ 934 w 1836"/>
              <a:gd name="T81" fmla="*/ 1392 h 1505"/>
              <a:gd name="T82" fmla="*/ 867 w 1836"/>
              <a:gd name="T83" fmla="*/ 1473 h 1505"/>
              <a:gd name="T84" fmla="*/ 1062 w 1836"/>
              <a:gd name="T85" fmla="*/ 1410 h 1505"/>
              <a:gd name="T86" fmla="*/ 1023 w 1836"/>
              <a:gd name="T87" fmla="*/ 1432 h 1505"/>
              <a:gd name="T88" fmla="*/ 1044 w 1836"/>
              <a:gd name="T89" fmla="*/ 1473 h 1505"/>
              <a:gd name="T90" fmla="*/ 1111 w 1836"/>
              <a:gd name="T91" fmla="*/ 1366 h 1505"/>
              <a:gd name="T92" fmla="*/ 1107 w 1836"/>
              <a:gd name="T93" fmla="*/ 1422 h 1505"/>
              <a:gd name="T94" fmla="*/ 1207 w 1836"/>
              <a:gd name="T95" fmla="*/ 1403 h 1505"/>
              <a:gd name="T96" fmla="*/ 1201 w 1836"/>
              <a:gd name="T97" fmla="*/ 1386 h 1505"/>
              <a:gd name="T98" fmla="*/ 1321 w 1836"/>
              <a:gd name="T99" fmla="*/ 1298 h 1505"/>
              <a:gd name="T100" fmla="*/ 1349 w 1836"/>
              <a:gd name="T101" fmla="*/ 1293 h 1505"/>
              <a:gd name="T102" fmla="*/ 1413 w 1836"/>
              <a:gd name="T103" fmla="*/ 1336 h 1505"/>
              <a:gd name="T104" fmla="*/ 1396 w 1836"/>
              <a:gd name="T105" fmla="*/ 1248 h 1505"/>
              <a:gd name="T106" fmla="*/ 1412 w 1836"/>
              <a:gd name="T107" fmla="*/ 1262 h 1505"/>
              <a:gd name="T108" fmla="*/ 1508 w 1836"/>
              <a:gd name="T109" fmla="*/ 1101 h 1505"/>
              <a:gd name="T110" fmla="*/ 1593 w 1836"/>
              <a:gd name="T111" fmla="*/ 1172 h 1505"/>
              <a:gd name="T112" fmla="*/ 1538 w 1836"/>
              <a:gd name="T113" fmla="*/ 1154 h 1505"/>
              <a:gd name="T114" fmla="*/ 1538 w 1836"/>
              <a:gd name="T115" fmla="*/ 1154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36" h="1505">
                <a:moveTo>
                  <a:pt x="734" y="617"/>
                </a:moveTo>
                <a:cubicBezTo>
                  <a:pt x="754" y="531"/>
                  <a:pt x="831" y="467"/>
                  <a:pt x="923" y="467"/>
                </a:cubicBezTo>
                <a:cubicBezTo>
                  <a:pt x="1015" y="467"/>
                  <a:pt x="1092" y="531"/>
                  <a:pt x="1111" y="617"/>
                </a:cubicBezTo>
                <a:cubicBezTo>
                  <a:pt x="1546" y="617"/>
                  <a:pt x="1546" y="617"/>
                  <a:pt x="1546" y="617"/>
                </a:cubicBezTo>
                <a:cubicBezTo>
                  <a:pt x="1490" y="535"/>
                  <a:pt x="1490" y="535"/>
                  <a:pt x="1490" y="535"/>
                </a:cubicBezTo>
                <a:cubicBezTo>
                  <a:pt x="1519" y="400"/>
                  <a:pt x="1519" y="400"/>
                  <a:pt x="1519" y="400"/>
                </a:cubicBezTo>
                <a:cubicBezTo>
                  <a:pt x="1404" y="325"/>
                  <a:pt x="1404" y="325"/>
                  <a:pt x="1404" y="325"/>
                </a:cubicBezTo>
                <a:cubicBezTo>
                  <a:pt x="1378" y="190"/>
                  <a:pt x="1378" y="190"/>
                  <a:pt x="1378" y="190"/>
                </a:cubicBezTo>
                <a:cubicBezTo>
                  <a:pt x="1243" y="165"/>
                  <a:pt x="1243" y="165"/>
                  <a:pt x="1243" y="165"/>
                </a:cubicBezTo>
                <a:cubicBezTo>
                  <a:pt x="1168" y="50"/>
                  <a:pt x="1168" y="50"/>
                  <a:pt x="1168" y="50"/>
                </a:cubicBezTo>
                <a:cubicBezTo>
                  <a:pt x="1033" y="78"/>
                  <a:pt x="1033" y="78"/>
                  <a:pt x="1033" y="78"/>
                </a:cubicBezTo>
                <a:cubicBezTo>
                  <a:pt x="920" y="0"/>
                  <a:pt x="920" y="0"/>
                  <a:pt x="920" y="0"/>
                </a:cubicBezTo>
                <a:cubicBezTo>
                  <a:pt x="806" y="78"/>
                  <a:pt x="806" y="78"/>
                  <a:pt x="806" y="78"/>
                </a:cubicBezTo>
                <a:cubicBezTo>
                  <a:pt x="672" y="50"/>
                  <a:pt x="672" y="50"/>
                  <a:pt x="672" y="50"/>
                </a:cubicBezTo>
                <a:cubicBezTo>
                  <a:pt x="597" y="165"/>
                  <a:pt x="597" y="165"/>
                  <a:pt x="597" y="165"/>
                </a:cubicBezTo>
                <a:cubicBezTo>
                  <a:pt x="462" y="190"/>
                  <a:pt x="462" y="190"/>
                  <a:pt x="462" y="190"/>
                </a:cubicBezTo>
                <a:cubicBezTo>
                  <a:pt x="436" y="325"/>
                  <a:pt x="436" y="325"/>
                  <a:pt x="436" y="325"/>
                </a:cubicBezTo>
                <a:cubicBezTo>
                  <a:pt x="321" y="400"/>
                  <a:pt x="321" y="400"/>
                  <a:pt x="321" y="400"/>
                </a:cubicBezTo>
                <a:cubicBezTo>
                  <a:pt x="349" y="535"/>
                  <a:pt x="349" y="535"/>
                  <a:pt x="349" y="535"/>
                </a:cubicBezTo>
                <a:cubicBezTo>
                  <a:pt x="294" y="617"/>
                  <a:pt x="294" y="617"/>
                  <a:pt x="294" y="617"/>
                </a:cubicBezTo>
                <a:lnTo>
                  <a:pt x="734" y="617"/>
                </a:lnTo>
                <a:close/>
                <a:moveTo>
                  <a:pt x="1385" y="478"/>
                </a:moveTo>
                <a:cubicBezTo>
                  <a:pt x="1390" y="493"/>
                  <a:pt x="1396" y="509"/>
                  <a:pt x="1400" y="524"/>
                </a:cubicBezTo>
                <a:cubicBezTo>
                  <a:pt x="1138" y="599"/>
                  <a:pt x="1138" y="599"/>
                  <a:pt x="1138" y="599"/>
                </a:cubicBezTo>
                <a:cubicBezTo>
                  <a:pt x="1136" y="592"/>
                  <a:pt x="1134" y="585"/>
                  <a:pt x="1131" y="578"/>
                </a:cubicBezTo>
                <a:lnTo>
                  <a:pt x="1385" y="478"/>
                </a:lnTo>
                <a:close/>
                <a:moveTo>
                  <a:pt x="1306" y="345"/>
                </a:moveTo>
                <a:cubicBezTo>
                  <a:pt x="1316" y="358"/>
                  <a:pt x="1326" y="370"/>
                  <a:pt x="1335" y="384"/>
                </a:cubicBezTo>
                <a:cubicBezTo>
                  <a:pt x="1109" y="535"/>
                  <a:pt x="1109" y="535"/>
                  <a:pt x="1109" y="535"/>
                </a:cubicBezTo>
                <a:cubicBezTo>
                  <a:pt x="1105" y="529"/>
                  <a:pt x="1100" y="523"/>
                  <a:pt x="1096" y="518"/>
                </a:cubicBezTo>
                <a:lnTo>
                  <a:pt x="1306" y="345"/>
                </a:lnTo>
                <a:close/>
                <a:moveTo>
                  <a:pt x="1190" y="242"/>
                </a:moveTo>
                <a:cubicBezTo>
                  <a:pt x="1203" y="251"/>
                  <a:pt x="1216" y="260"/>
                  <a:pt x="1229" y="270"/>
                </a:cubicBezTo>
                <a:cubicBezTo>
                  <a:pt x="1061" y="484"/>
                  <a:pt x="1061" y="484"/>
                  <a:pt x="1061" y="484"/>
                </a:cubicBezTo>
                <a:cubicBezTo>
                  <a:pt x="1055" y="480"/>
                  <a:pt x="1049" y="475"/>
                  <a:pt x="1043" y="472"/>
                </a:cubicBezTo>
                <a:lnTo>
                  <a:pt x="1190" y="242"/>
                </a:lnTo>
                <a:close/>
                <a:moveTo>
                  <a:pt x="992" y="392"/>
                </a:moveTo>
                <a:cubicBezTo>
                  <a:pt x="1046" y="180"/>
                  <a:pt x="1046" y="180"/>
                  <a:pt x="1046" y="180"/>
                </a:cubicBezTo>
                <a:cubicBezTo>
                  <a:pt x="1047" y="180"/>
                  <a:pt x="1047" y="180"/>
                  <a:pt x="1048" y="180"/>
                </a:cubicBezTo>
                <a:cubicBezTo>
                  <a:pt x="1063" y="184"/>
                  <a:pt x="1078" y="189"/>
                  <a:pt x="1093" y="194"/>
                </a:cubicBezTo>
                <a:cubicBezTo>
                  <a:pt x="1000" y="450"/>
                  <a:pt x="1000" y="450"/>
                  <a:pt x="1000" y="450"/>
                </a:cubicBezTo>
                <a:cubicBezTo>
                  <a:pt x="993" y="447"/>
                  <a:pt x="986" y="445"/>
                  <a:pt x="979" y="443"/>
                </a:cubicBezTo>
                <a:cubicBezTo>
                  <a:pt x="1048" y="180"/>
                  <a:pt x="1048" y="180"/>
                  <a:pt x="1048" y="180"/>
                </a:cubicBezTo>
                <a:lnTo>
                  <a:pt x="992" y="392"/>
                </a:lnTo>
                <a:close/>
                <a:moveTo>
                  <a:pt x="923" y="164"/>
                </a:moveTo>
                <a:cubicBezTo>
                  <a:pt x="929" y="164"/>
                  <a:pt x="935" y="165"/>
                  <a:pt x="942" y="165"/>
                </a:cubicBezTo>
                <a:cubicBezTo>
                  <a:pt x="931" y="436"/>
                  <a:pt x="931" y="436"/>
                  <a:pt x="931" y="436"/>
                </a:cubicBezTo>
                <a:cubicBezTo>
                  <a:pt x="928" y="436"/>
                  <a:pt x="926" y="436"/>
                  <a:pt x="923" y="436"/>
                </a:cubicBezTo>
                <a:cubicBezTo>
                  <a:pt x="918" y="436"/>
                  <a:pt x="914" y="436"/>
                  <a:pt x="909" y="437"/>
                </a:cubicBezTo>
                <a:cubicBezTo>
                  <a:pt x="893" y="165"/>
                  <a:pt x="893" y="165"/>
                  <a:pt x="893" y="165"/>
                </a:cubicBezTo>
                <a:cubicBezTo>
                  <a:pt x="903" y="165"/>
                  <a:pt x="913" y="164"/>
                  <a:pt x="923" y="164"/>
                </a:cubicBezTo>
                <a:close/>
                <a:moveTo>
                  <a:pt x="787" y="183"/>
                </a:moveTo>
                <a:cubicBezTo>
                  <a:pt x="862" y="445"/>
                  <a:pt x="862" y="445"/>
                  <a:pt x="862" y="445"/>
                </a:cubicBezTo>
                <a:cubicBezTo>
                  <a:pt x="855" y="447"/>
                  <a:pt x="848" y="449"/>
                  <a:pt x="841" y="452"/>
                </a:cubicBezTo>
                <a:cubicBezTo>
                  <a:pt x="741" y="199"/>
                  <a:pt x="741" y="199"/>
                  <a:pt x="741" y="199"/>
                </a:cubicBezTo>
                <a:cubicBezTo>
                  <a:pt x="756" y="193"/>
                  <a:pt x="772" y="188"/>
                  <a:pt x="787" y="183"/>
                </a:cubicBezTo>
                <a:close/>
                <a:moveTo>
                  <a:pt x="647" y="248"/>
                </a:moveTo>
                <a:cubicBezTo>
                  <a:pt x="798" y="474"/>
                  <a:pt x="798" y="474"/>
                  <a:pt x="798" y="474"/>
                </a:cubicBezTo>
                <a:cubicBezTo>
                  <a:pt x="792" y="478"/>
                  <a:pt x="786" y="483"/>
                  <a:pt x="781" y="487"/>
                </a:cubicBezTo>
                <a:cubicBezTo>
                  <a:pt x="608" y="277"/>
                  <a:pt x="608" y="277"/>
                  <a:pt x="608" y="277"/>
                </a:cubicBezTo>
                <a:cubicBezTo>
                  <a:pt x="620" y="267"/>
                  <a:pt x="633" y="257"/>
                  <a:pt x="647" y="248"/>
                </a:cubicBezTo>
                <a:close/>
                <a:moveTo>
                  <a:pt x="533" y="354"/>
                </a:moveTo>
                <a:cubicBezTo>
                  <a:pt x="747" y="522"/>
                  <a:pt x="747" y="522"/>
                  <a:pt x="747" y="522"/>
                </a:cubicBezTo>
                <a:cubicBezTo>
                  <a:pt x="742" y="528"/>
                  <a:pt x="738" y="534"/>
                  <a:pt x="734" y="540"/>
                </a:cubicBezTo>
                <a:cubicBezTo>
                  <a:pt x="505" y="393"/>
                  <a:pt x="505" y="393"/>
                  <a:pt x="505" y="393"/>
                </a:cubicBezTo>
                <a:cubicBezTo>
                  <a:pt x="514" y="380"/>
                  <a:pt x="523" y="367"/>
                  <a:pt x="533" y="354"/>
                </a:cubicBezTo>
                <a:close/>
                <a:moveTo>
                  <a:pt x="457" y="490"/>
                </a:moveTo>
                <a:cubicBezTo>
                  <a:pt x="713" y="583"/>
                  <a:pt x="713" y="583"/>
                  <a:pt x="713" y="583"/>
                </a:cubicBezTo>
                <a:cubicBezTo>
                  <a:pt x="710" y="590"/>
                  <a:pt x="708" y="597"/>
                  <a:pt x="706" y="605"/>
                </a:cubicBezTo>
                <a:cubicBezTo>
                  <a:pt x="657" y="591"/>
                  <a:pt x="657" y="591"/>
                  <a:pt x="657" y="591"/>
                </a:cubicBezTo>
                <a:cubicBezTo>
                  <a:pt x="441" y="543"/>
                  <a:pt x="441" y="543"/>
                  <a:pt x="441" y="543"/>
                </a:cubicBezTo>
                <a:cubicBezTo>
                  <a:pt x="445" y="525"/>
                  <a:pt x="451" y="507"/>
                  <a:pt x="457" y="490"/>
                </a:cubicBezTo>
                <a:close/>
                <a:moveTo>
                  <a:pt x="1836" y="636"/>
                </a:moveTo>
                <a:cubicBezTo>
                  <a:pt x="0" y="636"/>
                  <a:pt x="0" y="636"/>
                  <a:pt x="0" y="636"/>
                </a:cubicBezTo>
                <a:cubicBezTo>
                  <a:pt x="98" y="791"/>
                  <a:pt x="98" y="791"/>
                  <a:pt x="98" y="791"/>
                </a:cubicBezTo>
                <a:cubicBezTo>
                  <a:pt x="0" y="946"/>
                  <a:pt x="0" y="946"/>
                  <a:pt x="0" y="946"/>
                </a:cubicBezTo>
                <a:cubicBezTo>
                  <a:pt x="1836" y="946"/>
                  <a:pt x="1836" y="946"/>
                  <a:pt x="1836" y="946"/>
                </a:cubicBezTo>
                <a:cubicBezTo>
                  <a:pt x="1742" y="791"/>
                  <a:pt x="1742" y="791"/>
                  <a:pt x="1742" y="791"/>
                </a:cubicBezTo>
                <a:lnTo>
                  <a:pt x="1836" y="636"/>
                </a:lnTo>
                <a:close/>
                <a:moveTo>
                  <a:pt x="341" y="797"/>
                </a:moveTo>
                <a:cubicBezTo>
                  <a:pt x="341" y="812"/>
                  <a:pt x="338" y="824"/>
                  <a:pt x="332" y="836"/>
                </a:cubicBezTo>
                <a:cubicBezTo>
                  <a:pt x="326" y="847"/>
                  <a:pt x="318" y="855"/>
                  <a:pt x="308" y="861"/>
                </a:cubicBezTo>
                <a:cubicBezTo>
                  <a:pt x="297" y="867"/>
                  <a:pt x="285" y="870"/>
                  <a:pt x="271" y="870"/>
                </a:cubicBezTo>
                <a:cubicBezTo>
                  <a:pt x="228" y="870"/>
                  <a:pt x="228" y="870"/>
                  <a:pt x="228" y="870"/>
                </a:cubicBezTo>
                <a:cubicBezTo>
                  <a:pt x="228" y="710"/>
                  <a:pt x="228" y="710"/>
                  <a:pt x="228" y="710"/>
                </a:cubicBezTo>
                <a:cubicBezTo>
                  <a:pt x="272" y="710"/>
                  <a:pt x="272" y="710"/>
                  <a:pt x="272" y="710"/>
                </a:cubicBezTo>
                <a:cubicBezTo>
                  <a:pt x="285" y="710"/>
                  <a:pt x="297" y="713"/>
                  <a:pt x="308" y="719"/>
                </a:cubicBezTo>
                <a:cubicBezTo>
                  <a:pt x="318" y="725"/>
                  <a:pt x="326" y="733"/>
                  <a:pt x="332" y="745"/>
                </a:cubicBezTo>
                <a:cubicBezTo>
                  <a:pt x="338" y="756"/>
                  <a:pt x="341" y="768"/>
                  <a:pt x="341" y="783"/>
                </a:cubicBezTo>
                <a:lnTo>
                  <a:pt x="341" y="797"/>
                </a:lnTo>
                <a:close/>
                <a:moveTo>
                  <a:pt x="494" y="799"/>
                </a:moveTo>
                <a:cubicBezTo>
                  <a:pt x="494" y="814"/>
                  <a:pt x="491" y="826"/>
                  <a:pt x="486" y="838"/>
                </a:cubicBezTo>
                <a:cubicBezTo>
                  <a:pt x="481" y="849"/>
                  <a:pt x="474" y="857"/>
                  <a:pt x="464" y="863"/>
                </a:cubicBezTo>
                <a:cubicBezTo>
                  <a:pt x="455" y="869"/>
                  <a:pt x="444" y="872"/>
                  <a:pt x="431" y="872"/>
                </a:cubicBezTo>
                <a:cubicBezTo>
                  <a:pt x="413" y="872"/>
                  <a:pt x="398" y="866"/>
                  <a:pt x="386" y="852"/>
                </a:cubicBezTo>
                <a:cubicBezTo>
                  <a:pt x="375" y="839"/>
                  <a:pt x="369" y="821"/>
                  <a:pt x="369" y="798"/>
                </a:cubicBezTo>
                <a:cubicBezTo>
                  <a:pt x="369" y="782"/>
                  <a:pt x="369" y="782"/>
                  <a:pt x="369" y="782"/>
                </a:cubicBezTo>
                <a:cubicBezTo>
                  <a:pt x="369" y="767"/>
                  <a:pt x="371" y="754"/>
                  <a:pt x="377" y="743"/>
                </a:cubicBezTo>
                <a:cubicBezTo>
                  <a:pt x="382" y="731"/>
                  <a:pt x="389" y="723"/>
                  <a:pt x="399" y="717"/>
                </a:cubicBezTo>
                <a:cubicBezTo>
                  <a:pt x="408" y="711"/>
                  <a:pt x="419" y="708"/>
                  <a:pt x="431" y="708"/>
                </a:cubicBezTo>
                <a:cubicBezTo>
                  <a:pt x="444" y="708"/>
                  <a:pt x="454" y="711"/>
                  <a:pt x="464" y="717"/>
                </a:cubicBezTo>
                <a:cubicBezTo>
                  <a:pt x="473" y="723"/>
                  <a:pt x="481" y="731"/>
                  <a:pt x="486" y="742"/>
                </a:cubicBezTo>
                <a:cubicBezTo>
                  <a:pt x="491" y="753"/>
                  <a:pt x="494" y="765"/>
                  <a:pt x="494" y="780"/>
                </a:cubicBezTo>
                <a:lnTo>
                  <a:pt x="494" y="799"/>
                </a:lnTo>
                <a:close/>
                <a:moveTo>
                  <a:pt x="634" y="721"/>
                </a:moveTo>
                <a:cubicBezTo>
                  <a:pt x="579" y="721"/>
                  <a:pt x="579" y="721"/>
                  <a:pt x="579" y="721"/>
                </a:cubicBezTo>
                <a:cubicBezTo>
                  <a:pt x="579" y="870"/>
                  <a:pt x="579" y="870"/>
                  <a:pt x="579" y="870"/>
                </a:cubicBezTo>
                <a:cubicBezTo>
                  <a:pt x="565" y="870"/>
                  <a:pt x="565" y="870"/>
                  <a:pt x="565" y="870"/>
                </a:cubicBezTo>
                <a:cubicBezTo>
                  <a:pt x="565" y="721"/>
                  <a:pt x="565" y="721"/>
                  <a:pt x="565" y="721"/>
                </a:cubicBezTo>
                <a:cubicBezTo>
                  <a:pt x="510" y="721"/>
                  <a:pt x="510" y="721"/>
                  <a:pt x="510" y="721"/>
                </a:cubicBezTo>
                <a:cubicBezTo>
                  <a:pt x="510" y="710"/>
                  <a:pt x="510" y="710"/>
                  <a:pt x="510" y="710"/>
                </a:cubicBezTo>
                <a:cubicBezTo>
                  <a:pt x="634" y="710"/>
                  <a:pt x="634" y="710"/>
                  <a:pt x="634" y="710"/>
                </a:cubicBezTo>
                <a:lnTo>
                  <a:pt x="634" y="721"/>
                </a:lnTo>
                <a:close/>
                <a:moveTo>
                  <a:pt x="835" y="870"/>
                </a:moveTo>
                <a:cubicBezTo>
                  <a:pt x="802" y="870"/>
                  <a:pt x="802" y="870"/>
                  <a:pt x="802" y="870"/>
                </a:cubicBezTo>
                <a:cubicBezTo>
                  <a:pt x="737" y="765"/>
                  <a:pt x="737" y="765"/>
                  <a:pt x="737" y="765"/>
                </a:cubicBezTo>
                <a:cubicBezTo>
                  <a:pt x="737" y="870"/>
                  <a:pt x="737" y="870"/>
                  <a:pt x="737" y="870"/>
                </a:cubicBezTo>
                <a:cubicBezTo>
                  <a:pt x="704" y="870"/>
                  <a:pt x="704" y="870"/>
                  <a:pt x="704" y="870"/>
                </a:cubicBezTo>
                <a:cubicBezTo>
                  <a:pt x="704" y="710"/>
                  <a:pt x="704" y="710"/>
                  <a:pt x="704" y="710"/>
                </a:cubicBezTo>
                <a:cubicBezTo>
                  <a:pt x="737" y="710"/>
                  <a:pt x="737" y="710"/>
                  <a:pt x="737" y="710"/>
                </a:cubicBezTo>
                <a:cubicBezTo>
                  <a:pt x="802" y="816"/>
                  <a:pt x="802" y="816"/>
                  <a:pt x="802" y="816"/>
                </a:cubicBezTo>
                <a:cubicBezTo>
                  <a:pt x="802" y="710"/>
                  <a:pt x="802" y="710"/>
                  <a:pt x="802" y="710"/>
                </a:cubicBezTo>
                <a:cubicBezTo>
                  <a:pt x="835" y="710"/>
                  <a:pt x="835" y="710"/>
                  <a:pt x="835" y="710"/>
                </a:cubicBezTo>
                <a:lnTo>
                  <a:pt x="835" y="870"/>
                </a:lnTo>
                <a:close/>
                <a:moveTo>
                  <a:pt x="971" y="870"/>
                </a:moveTo>
                <a:cubicBezTo>
                  <a:pt x="864" y="870"/>
                  <a:pt x="864" y="870"/>
                  <a:pt x="864" y="870"/>
                </a:cubicBezTo>
                <a:cubicBezTo>
                  <a:pt x="864" y="710"/>
                  <a:pt x="864" y="710"/>
                  <a:pt x="864" y="710"/>
                </a:cubicBezTo>
                <a:cubicBezTo>
                  <a:pt x="971" y="710"/>
                  <a:pt x="971" y="710"/>
                  <a:pt x="971" y="710"/>
                </a:cubicBezTo>
                <a:cubicBezTo>
                  <a:pt x="971" y="737"/>
                  <a:pt x="971" y="737"/>
                  <a:pt x="971" y="737"/>
                </a:cubicBezTo>
                <a:cubicBezTo>
                  <a:pt x="897" y="737"/>
                  <a:pt x="897" y="737"/>
                  <a:pt x="897" y="737"/>
                </a:cubicBezTo>
                <a:cubicBezTo>
                  <a:pt x="897" y="775"/>
                  <a:pt x="897" y="775"/>
                  <a:pt x="897" y="775"/>
                </a:cubicBezTo>
                <a:cubicBezTo>
                  <a:pt x="960" y="775"/>
                  <a:pt x="960" y="775"/>
                  <a:pt x="960" y="775"/>
                </a:cubicBezTo>
                <a:cubicBezTo>
                  <a:pt x="960" y="801"/>
                  <a:pt x="960" y="801"/>
                  <a:pt x="960" y="801"/>
                </a:cubicBezTo>
                <a:cubicBezTo>
                  <a:pt x="897" y="801"/>
                  <a:pt x="897" y="801"/>
                  <a:pt x="897" y="801"/>
                </a:cubicBezTo>
                <a:cubicBezTo>
                  <a:pt x="897" y="844"/>
                  <a:pt x="897" y="844"/>
                  <a:pt x="897" y="844"/>
                </a:cubicBezTo>
                <a:cubicBezTo>
                  <a:pt x="971" y="844"/>
                  <a:pt x="971" y="844"/>
                  <a:pt x="971" y="844"/>
                </a:cubicBezTo>
                <a:lnTo>
                  <a:pt x="971" y="870"/>
                </a:lnTo>
                <a:close/>
                <a:moveTo>
                  <a:pt x="1113" y="737"/>
                </a:moveTo>
                <a:cubicBezTo>
                  <a:pt x="1064" y="737"/>
                  <a:pt x="1064" y="737"/>
                  <a:pt x="1064" y="737"/>
                </a:cubicBezTo>
                <a:cubicBezTo>
                  <a:pt x="1064" y="870"/>
                  <a:pt x="1064" y="870"/>
                  <a:pt x="1064" y="870"/>
                </a:cubicBezTo>
                <a:cubicBezTo>
                  <a:pt x="1031" y="870"/>
                  <a:pt x="1031" y="870"/>
                  <a:pt x="1031" y="870"/>
                </a:cubicBezTo>
                <a:cubicBezTo>
                  <a:pt x="1031" y="737"/>
                  <a:pt x="1031" y="737"/>
                  <a:pt x="1031" y="737"/>
                </a:cubicBezTo>
                <a:cubicBezTo>
                  <a:pt x="983" y="737"/>
                  <a:pt x="983" y="737"/>
                  <a:pt x="983" y="737"/>
                </a:cubicBezTo>
                <a:cubicBezTo>
                  <a:pt x="983" y="710"/>
                  <a:pt x="983" y="710"/>
                  <a:pt x="983" y="710"/>
                </a:cubicBezTo>
                <a:cubicBezTo>
                  <a:pt x="1113" y="710"/>
                  <a:pt x="1113" y="710"/>
                  <a:pt x="1113" y="710"/>
                </a:cubicBezTo>
                <a:lnTo>
                  <a:pt x="1113" y="737"/>
                </a:lnTo>
                <a:close/>
                <a:moveTo>
                  <a:pt x="1342" y="870"/>
                </a:moveTo>
                <a:cubicBezTo>
                  <a:pt x="1329" y="870"/>
                  <a:pt x="1329" y="870"/>
                  <a:pt x="1329" y="870"/>
                </a:cubicBezTo>
                <a:cubicBezTo>
                  <a:pt x="1329" y="800"/>
                  <a:pt x="1329" y="800"/>
                  <a:pt x="1329" y="800"/>
                </a:cubicBezTo>
                <a:cubicBezTo>
                  <a:pt x="1330" y="729"/>
                  <a:pt x="1330" y="729"/>
                  <a:pt x="1330" y="729"/>
                </a:cubicBezTo>
                <a:cubicBezTo>
                  <a:pt x="1270" y="870"/>
                  <a:pt x="1270" y="870"/>
                  <a:pt x="1270" y="870"/>
                </a:cubicBezTo>
                <a:cubicBezTo>
                  <a:pt x="1260" y="870"/>
                  <a:pt x="1260" y="870"/>
                  <a:pt x="1260" y="870"/>
                </a:cubicBezTo>
                <a:cubicBezTo>
                  <a:pt x="1200" y="729"/>
                  <a:pt x="1200" y="729"/>
                  <a:pt x="1200" y="729"/>
                </a:cubicBezTo>
                <a:cubicBezTo>
                  <a:pt x="1201" y="800"/>
                  <a:pt x="1201" y="800"/>
                  <a:pt x="1201" y="800"/>
                </a:cubicBezTo>
                <a:cubicBezTo>
                  <a:pt x="1201" y="870"/>
                  <a:pt x="1201" y="870"/>
                  <a:pt x="1201" y="870"/>
                </a:cubicBezTo>
                <a:cubicBezTo>
                  <a:pt x="1188" y="870"/>
                  <a:pt x="1188" y="870"/>
                  <a:pt x="1188" y="870"/>
                </a:cubicBezTo>
                <a:cubicBezTo>
                  <a:pt x="1188" y="710"/>
                  <a:pt x="1188" y="710"/>
                  <a:pt x="1188" y="710"/>
                </a:cubicBezTo>
                <a:cubicBezTo>
                  <a:pt x="1206" y="710"/>
                  <a:pt x="1206" y="710"/>
                  <a:pt x="1206" y="710"/>
                </a:cubicBezTo>
                <a:cubicBezTo>
                  <a:pt x="1265" y="851"/>
                  <a:pt x="1265" y="851"/>
                  <a:pt x="1265" y="851"/>
                </a:cubicBezTo>
                <a:cubicBezTo>
                  <a:pt x="1324" y="710"/>
                  <a:pt x="1324" y="710"/>
                  <a:pt x="1324" y="710"/>
                </a:cubicBezTo>
                <a:cubicBezTo>
                  <a:pt x="1342" y="710"/>
                  <a:pt x="1342" y="710"/>
                  <a:pt x="1342" y="710"/>
                </a:cubicBezTo>
                <a:lnTo>
                  <a:pt x="1342" y="870"/>
                </a:lnTo>
                <a:close/>
                <a:moveTo>
                  <a:pt x="1476" y="870"/>
                </a:moveTo>
                <a:cubicBezTo>
                  <a:pt x="1383" y="870"/>
                  <a:pt x="1383" y="870"/>
                  <a:pt x="1383" y="870"/>
                </a:cubicBezTo>
                <a:cubicBezTo>
                  <a:pt x="1383" y="710"/>
                  <a:pt x="1383" y="710"/>
                  <a:pt x="1383" y="710"/>
                </a:cubicBezTo>
                <a:cubicBezTo>
                  <a:pt x="1397" y="710"/>
                  <a:pt x="1397" y="710"/>
                  <a:pt x="1397" y="710"/>
                </a:cubicBezTo>
                <a:cubicBezTo>
                  <a:pt x="1397" y="859"/>
                  <a:pt x="1397" y="859"/>
                  <a:pt x="1397" y="859"/>
                </a:cubicBezTo>
                <a:cubicBezTo>
                  <a:pt x="1476" y="859"/>
                  <a:pt x="1476" y="859"/>
                  <a:pt x="1476" y="859"/>
                </a:cubicBezTo>
                <a:lnTo>
                  <a:pt x="1476" y="870"/>
                </a:lnTo>
                <a:close/>
                <a:moveTo>
                  <a:pt x="1611" y="851"/>
                </a:moveTo>
                <a:cubicBezTo>
                  <a:pt x="1606" y="858"/>
                  <a:pt x="1599" y="863"/>
                  <a:pt x="1588" y="867"/>
                </a:cubicBezTo>
                <a:cubicBezTo>
                  <a:pt x="1578" y="871"/>
                  <a:pt x="1567" y="872"/>
                  <a:pt x="1555" y="872"/>
                </a:cubicBezTo>
                <a:cubicBezTo>
                  <a:pt x="1542" y="872"/>
                  <a:pt x="1531" y="869"/>
                  <a:pt x="1521" y="863"/>
                </a:cubicBezTo>
                <a:cubicBezTo>
                  <a:pt x="1512" y="857"/>
                  <a:pt x="1504" y="849"/>
                  <a:pt x="1499" y="838"/>
                </a:cubicBezTo>
                <a:cubicBezTo>
                  <a:pt x="1493" y="827"/>
                  <a:pt x="1491" y="814"/>
                  <a:pt x="1490" y="800"/>
                </a:cubicBezTo>
                <a:cubicBezTo>
                  <a:pt x="1490" y="780"/>
                  <a:pt x="1490" y="780"/>
                  <a:pt x="1490" y="780"/>
                </a:cubicBezTo>
                <a:cubicBezTo>
                  <a:pt x="1490" y="757"/>
                  <a:pt x="1496" y="740"/>
                  <a:pt x="1507" y="727"/>
                </a:cubicBezTo>
                <a:cubicBezTo>
                  <a:pt x="1519" y="714"/>
                  <a:pt x="1534" y="708"/>
                  <a:pt x="1553" y="708"/>
                </a:cubicBezTo>
                <a:cubicBezTo>
                  <a:pt x="1569" y="708"/>
                  <a:pt x="1582" y="712"/>
                  <a:pt x="1593" y="720"/>
                </a:cubicBezTo>
                <a:cubicBezTo>
                  <a:pt x="1603" y="729"/>
                  <a:pt x="1609" y="740"/>
                  <a:pt x="1610" y="755"/>
                </a:cubicBezTo>
                <a:cubicBezTo>
                  <a:pt x="1597" y="755"/>
                  <a:pt x="1597" y="755"/>
                  <a:pt x="1597" y="755"/>
                </a:cubicBezTo>
                <a:cubicBezTo>
                  <a:pt x="1595" y="743"/>
                  <a:pt x="1590" y="734"/>
                  <a:pt x="1583" y="728"/>
                </a:cubicBezTo>
                <a:cubicBezTo>
                  <a:pt x="1575" y="722"/>
                  <a:pt x="1565" y="719"/>
                  <a:pt x="1553" y="719"/>
                </a:cubicBezTo>
                <a:cubicBezTo>
                  <a:pt x="1538" y="719"/>
                  <a:pt x="1526" y="724"/>
                  <a:pt x="1517" y="735"/>
                </a:cubicBezTo>
                <a:cubicBezTo>
                  <a:pt x="1508" y="746"/>
                  <a:pt x="1504" y="761"/>
                  <a:pt x="1504" y="780"/>
                </a:cubicBezTo>
                <a:cubicBezTo>
                  <a:pt x="1504" y="799"/>
                  <a:pt x="1504" y="799"/>
                  <a:pt x="1504" y="799"/>
                </a:cubicBezTo>
                <a:cubicBezTo>
                  <a:pt x="1504" y="811"/>
                  <a:pt x="1506" y="822"/>
                  <a:pt x="1510" y="832"/>
                </a:cubicBezTo>
                <a:cubicBezTo>
                  <a:pt x="1514" y="841"/>
                  <a:pt x="1520" y="848"/>
                  <a:pt x="1528" y="853"/>
                </a:cubicBezTo>
                <a:cubicBezTo>
                  <a:pt x="1536" y="858"/>
                  <a:pt x="1545" y="861"/>
                  <a:pt x="1555" y="861"/>
                </a:cubicBezTo>
                <a:cubicBezTo>
                  <a:pt x="1567" y="861"/>
                  <a:pt x="1577" y="859"/>
                  <a:pt x="1585" y="855"/>
                </a:cubicBezTo>
                <a:cubicBezTo>
                  <a:pt x="1590" y="853"/>
                  <a:pt x="1594" y="850"/>
                  <a:pt x="1597" y="847"/>
                </a:cubicBezTo>
                <a:cubicBezTo>
                  <a:pt x="1597" y="806"/>
                  <a:pt x="1597" y="806"/>
                  <a:pt x="1597" y="806"/>
                </a:cubicBezTo>
                <a:cubicBezTo>
                  <a:pt x="1554" y="806"/>
                  <a:pt x="1554" y="806"/>
                  <a:pt x="1554" y="806"/>
                </a:cubicBezTo>
                <a:cubicBezTo>
                  <a:pt x="1554" y="794"/>
                  <a:pt x="1554" y="794"/>
                  <a:pt x="1554" y="794"/>
                </a:cubicBezTo>
                <a:cubicBezTo>
                  <a:pt x="1611" y="794"/>
                  <a:pt x="1611" y="794"/>
                  <a:pt x="1611" y="794"/>
                </a:cubicBezTo>
                <a:lnTo>
                  <a:pt x="1611" y="851"/>
                </a:lnTo>
                <a:close/>
                <a:moveTo>
                  <a:pt x="436" y="972"/>
                </a:moveTo>
                <a:cubicBezTo>
                  <a:pt x="462" y="1107"/>
                  <a:pt x="462" y="1107"/>
                  <a:pt x="462" y="1107"/>
                </a:cubicBezTo>
                <a:cubicBezTo>
                  <a:pt x="597" y="1132"/>
                  <a:pt x="597" y="1132"/>
                  <a:pt x="597" y="1132"/>
                </a:cubicBezTo>
                <a:cubicBezTo>
                  <a:pt x="672" y="1247"/>
                  <a:pt x="672" y="1247"/>
                  <a:pt x="672" y="1247"/>
                </a:cubicBezTo>
                <a:cubicBezTo>
                  <a:pt x="806" y="1219"/>
                  <a:pt x="806" y="1219"/>
                  <a:pt x="806" y="1219"/>
                </a:cubicBezTo>
                <a:cubicBezTo>
                  <a:pt x="920" y="1296"/>
                  <a:pt x="920" y="1296"/>
                  <a:pt x="920" y="1296"/>
                </a:cubicBezTo>
                <a:cubicBezTo>
                  <a:pt x="1033" y="1219"/>
                  <a:pt x="1033" y="1219"/>
                  <a:pt x="1033" y="1219"/>
                </a:cubicBezTo>
                <a:cubicBezTo>
                  <a:pt x="1168" y="1247"/>
                  <a:pt x="1168" y="1247"/>
                  <a:pt x="1168" y="1247"/>
                </a:cubicBezTo>
                <a:cubicBezTo>
                  <a:pt x="1243" y="1132"/>
                  <a:pt x="1243" y="1132"/>
                  <a:pt x="1243" y="1132"/>
                </a:cubicBezTo>
                <a:cubicBezTo>
                  <a:pt x="1378" y="1107"/>
                  <a:pt x="1378" y="1107"/>
                  <a:pt x="1378" y="1107"/>
                </a:cubicBezTo>
                <a:cubicBezTo>
                  <a:pt x="1404" y="972"/>
                  <a:pt x="1404" y="972"/>
                  <a:pt x="1404" y="972"/>
                </a:cubicBezTo>
                <a:cubicBezTo>
                  <a:pt x="1413" y="965"/>
                  <a:pt x="1413" y="965"/>
                  <a:pt x="1413" y="965"/>
                </a:cubicBezTo>
                <a:cubicBezTo>
                  <a:pt x="427" y="965"/>
                  <a:pt x="427" y="965"/>
                  <a:pt x="427" y="965"/>
                </a:cubicBezTo>
                <a:lnTo>
                  <a:pt x="436" y="972"/>
                </a:lnTo>
                <a:close/>
                <a:moveTo>
                  <a:pt x="923" y="1156"/>
                </a:moveTo>
                <a:cubicBezTo>
                  <a:pt x="859" y="1156"/>
                  <a:pt x="796" y="1144"/>
                  <a:pt x="738" y="1121"/>
                </a:cubicBezTo>
                <a:cubicBezTo>
                  <a:pt x="753" y="1111"/>
                  <a:pt x="772" y="1102"/>
                  <a:pt x="800" y="1102"/>
                </a:cubicBezTo>
                <a:cubicBezTo>
                  <a:pt x="840" y="1102"/>
                  <a:pt x="861" y="1119"/>
                  <a:pt x="877" y="1132"/>
                </a:cubicBezTo>
                <a:cubicBezTo>
                  <a:pt x="892" y="1145"/>
                  <a:pt x="903" y="1153"/>
                  <a:pt x="928" y="1153"/>
                </a:cubicBezTo>
                <a:cubicBezTo>
                  <a:pt x="952" y="1153"/>
                  <a:pt x="963" y="1145"/>
                  <a:pt x="978" y="1132"/>
                </a:cubicBezTo>
                <a:cubicBezTo>
                  <a:pt x="995" y="1119"/>
                  <a:pt x="1016" y="1102"/>
                  <a:pt x="1055" y="1102"/>
                </a:cubicBezTo>
                <a:cubicBezTo>
                  <a:pt x="1081" y="1102"/>
                  <a:pt x="1099" y="1109"/>
                  <a:pt x="1113" y="1118"/>
                </a:cubicBezTo>
                <a:cubicBezTo>
                  <a:pt x="1054" y="1143"/>
                  <a:pt x="989" y="1156"/>
                  <a:pt x="923" y="1156"/>
                </a:cubicBezTo>
                <a:close/>
                <a:moveTo>
                  <a:pt x="623" y="1016"/>
                </a:moveTo>
                <a:cubicBezTo>
                  <a:pt x="638" y="1028"/>
                  <a:pt x="649" y="1037"/>
                  <a:pt x="673" y="1037"/>
                </a:cubicBezTo>
                <a:cubicBezTo>
                  <a:pt x="697" y="1037"/>
                  <a:pt x="708" y="1028"/>
                  <a:pt x="723" y="1016"/>
                </a:cubicBezTo>
                <a:cubicBezTo>
                  <a:pt x="740" y="1002"/>
                  <a:pt x="761" y="985"/>
                  <a:pt x="800" y="985"/>
                </a:cubicBezTo>
                <a:cubicBezTo>
                  <a:pt x="840" y="985"/>
                  <a:pt x="861" y="1002"/>
                  <a:pt x="877" y="1016"/>
                </a:cubicBezTo>
                <a:cubicBezTo>
                  <a:pt x="892" y="1028"/>
                  <a:pt x="903" y="1037"/>
                  <a:pt x="928" y="1037"/>
                </a:cubicBezTo>
                <a:cubicBezTo>
                  <a:pt x="952" y="1037"/>
                  <a:pt x="963" y="1028"/>
                  <a:pt x="978" y="1016"/>
                </a:cubicBezTo>
                <a:cubicBezTo>
                  <a:pt x="995" y="1002"/>
                  <a:pt x="1016" y="985"/>
                  <a:pt x="1055" y="985"/>
                </a:cubicBezTo>
                <a:cubicBezTo>
                  <a:pt x="1094" y="985"/>
                  <a:pt x="1115" y="1002"/>
                  <a:pt x="1132" y="1016"/>
                </a:cubicBezTo>
                <a:cubicBezTo>
                  <a:pt x="1147" y="1028"/>
                  <a:pt x="1158" y="1037"/>
                  <a:pt x="1182" y="1037"/>
                </a:cubicBezTo>
                <a:cubicBezTo>
                  <a:pt x="1207" y="1037"/>
                  <a:pt x="1218" y="1028"/>
                  <a:pt x="1233" y="1016"/>
                </a:cubicBezTo>
                <a:cubicBezTo>
                  <a:pt x="1248" y="1004"/>
                  <a:pt x="1266" y="989"/>
                  <a:pt x="1297" y="986"/>
                </a:cubicBezTo>
                <a:cubicBezTo>
                  <a:pt x="1289" y="994"/>
                  <a:pt x="1282" y="1003"/>
                  <a:pt x="1274" y="1011"/>
                </a:cubicBezTo>
                <a:cubicBezTo>
                  <a:pt x="1247" y="1037"/>
                  <a:pt x="1219" y="1060"/>
                  <a:pt x="1188" y="1079"/>
                </a:cubicBezTo>
                <a:cubicBezTo>
                  <a:pt x="1186" y="1079"/>
                  <a:pt x="1184" y="1079"/>
                  <a:pt x="1182" y="1079"/>
                </a:cubicBezTo>
                <a:cubicBezTo>
                  <a:pt x="1143" y="1079"/>
                  <a:pt x="1122" y="1062"/>
                  <a:pt x="1105" y="1049"/>
                </a:cubicBezTo>
                <a:cubicBezTo>
                  <a:pt x="1090" y="1037"/>
                  <a:pt x="1079" y="1028"/>
                  <a:pt x="1055" y="1028"/>
                </a:cubicBezTo>
                <a:cubicBezTo>
                  <a:pt x="1031" y="1028"/>
                  <a:pt x="1020" y="1037"/>
                  <a:pt x="1005" y="1049"/>
                </a:cubicBezTo>
                <a:cubicBezTo>
                  <a:pt x="988" y="1062"/>
                  <a:pt x="967" y="1079"/>
                  <a:pt x="928" y="1079"/>
                </a:cubicBezTo>
                <a:cubicBezTo>
                  <a:pt x="888" y="1079"/>
                  <a:pt x="867" y="1062"/>
                  <a:pt x="851" y="1049"/>
                </a:cubicBezTo>
                <a:cubicBezTo>
                  <a:pt x="835" y="1037"/>
                  <a:pt x="825" y="1028"/>
                  <a:pt x="800" y="1028"/>
                </a:cubicBezTo>
                <a:cubicBezTo>
                  <a:pt x="776" y="1028"/>
                  <a:pt x="765" y="1037"/>
                  <a:pt x="750" y="1049"/>
                </a:cubicBezTo>
                <a:cubicBezTo>
                  <a:pt x="733" y="1062"/>
                  <a:pt x="712" y="1079"/>
                  <a:pt x="673" y="1079"/>
                </a:cubicBezTo>
                <a:cubicBezTo>
                  <a:pt x="667" y="1079"/>
                  <a:pt x="661" y="1079"/>
                  <a:pt x="656" y="1078"/>
                </a:cubicBezTo>
                <a:cubicBezTo>
                  <a:pt x="626" y="1059"/>
                  <a:pt x="598" y="1037"/>
                  <a:pt x="572" y="1011"/>
                </a:cubicBezTo>
                <a:cubicBezTo>
                  <a:pt x="564" y="1003"/>
                  <a:pt x="556" y="994"/>
                  <a:pt x="549" y="985"/>
                </a:cubicBezTo>
                <a:cubicBezTo>
                  <a:pt x="586" y="986"/>
                  <a:pt x="606" y="1003"/>
                  <a:pt x="623" y="1016"/>
                </a:cubicBezTo>
                <a:close/>
                <a:moveTo>
                  <a:pt x="467" y="736"/>
                </a:moveTo>
                <a:cubicBezTo>
                  <a:pt x="476" y="747"/>
                  <a:pt x="480" y="762"/>
                  <a:pt x="480" y="781"/>
                </a:cubicBezTo>
                <a:cubicBezTo>
                  <a:pt x="480" y="798"/>
                  <a:pt x="480" y="798"/>
                  <a:pt x="480" y="798"/>
                </a:cubicBezTo>
                <a:cubicBezTo>
                  <a:pt x="480" y="818"/>
                  <a:pt x="476" y="833"/>
                  <a:pt x="467" y="844"/>
                </a:cubicBezTo>
                <a:cubicBezTo>
                  <a:pt x="459" y="855"/>
                  <a:pt x="447" y="861"/>
                  <a:pt x="431" y="861"/>
                </a:cubicBezTo>
                <a:cubicBezTo>
                  <a:pt x="416" y="861"/>
                  <a:pt x="404" y="855"/>
                  <a:pt x="396" y="844"/>
                </a:cubicBezTo>
                <a:cubicBezTo>
                  <a:pt x="387" y="833"/>
                  <a:pt x="382" y="818"/>
                  <a:pt x="382" y="799"/>
                </a:cubicBezTo>
                <a:cubicBezTo>
                  <a:pt x="382" y="782"/>
                  <a:pt x="382" y="782"/>
                  <a:pt x="382" y="782"/>
                </a:cubicBezTo>
                <a:cubicBezTo>
                  <a:pt x="382" y="762"/>
                  <a:pt x="387" y="747"/>
                  <a:pt x="396" y="736"/>
                </a:cubicBezTo>
                <a:cubicBezTo>
                  <a:pt x="404" y="725"/>
                  <a:pt x="416" y="720"/>
                  <a:pt x="431" y="720"/>
                </a:cubicBezTo>
                <a:cubicBezTo>
                  <a:pt x="446" y="720"/>
                  <a:pt x="458" y="725"/>
                  <a:pt x="467" y="736"/>
                </a:cubicBezTo>
                <a:close/>
                <a:moveTo>
                  <a:pt x="312" y="738"/>
                </a:moveTo>
                <a:cubicBezTo>
                  <a:pt x="322" y="749"/>
                  <a:pt x="327" y="764"/>
                  <a:pt x="327" y="782"/>
                </a:cubicBezTo>
                <a:cubicBezTo>
                  <a:pt x="327" y="796"/>
                  <a:pt x="327" y="796"/>
                  <a:pt x="327" y="796"/>
                </a:cubicBezTo>
                <a:cubicBezTo>
                  <a:pt x="327" y="816"/>
                  <a:pt x="322" y="831"/>
                  <a:pt x="312" y="842"/>
                </a:cubicBezTo>
                <a:cubicBezTo>
                  <a:pt x="302" y="853"/>
                  <a:pt x="288" y="859"/>
                  <a:pt x="271" y="859"/>
                </a:cubicBezTo>
                <a:cubicBezTo>
                  <a:pt x="241" y="859"/>
                  <a:pt x="241" y="859"/>
                  <a:pt x="241" y="859"/>
                </a:cubicBezTo>
                <a:cubicBezTo>
                  <a:pt x="241" y="721"/>
                  <a:pt x="241" y="721"/>
                  <a:pt x="241" y="721"/>
                </a:cubicBezTo>
                <a:cubicBezTo>
                  <a:pt x="273" y="721"/>
                  <a:pt x="273" y="721"/>
                  <a:pt x="273" y="721"/>
                </a:cubicBezTo>
                <a:cubicBezTo>
                  <a:pt x="289" y="721"/>
                  <a:pt x="302" y="727"/>
                  <a:pt x="312" y="738"/>
                </a:cubicBezTo>
                <a:close/>
                <a:moveTo>
                  <a:pt x="263" y="1133"/>
                </a:moveTo>
                <a:cubicBezTo>
                  <a:pt x="238" y="1098"/>
                  <a:pt x="238" y="1098"/>
                  <a:pt x="238" y="1098"/>
                </a:cubicBezTo>
                <a:cubicBezTo>
                  <a:pt x="252" y="1087"/>
                  <a:pt x="252" y="1087"/>
                  <a:pt x="252" y="1087"/>
                </a:cubicBezTo>
                <a:cubicBezTo>
                  <a:pt x="277" y="1123"/>
                  <a:pt x="277" y="1123"/>
                  <a:pt x="277" y="1123"/>
                </a:cubicBezTo>
                <a:lnTo>
                  <a:pt x="263" y="1133"/>
                </a:lnTo>
                <a:close/>
                <a:moveTo>
                  <a:pt x="308" y="1247"/>
                </a:moveTo>
                <a:cubicBezTo>
                  <a:pt x="292" y="1231"/>
                  <a:pt x="292" y="1231"/>
                  <a:pt x="292" y="1231"/>
                </a:cubicBezTo>
                <a:cubicBezTo>
                  <a:pt x="356" y="1171"/>
                  <a:pt x="356" y="1171"/>
                  <a:pt x="356" y="1171"/>
                </a:cubicBezTo>
                <a:cubicBezTo>
                  <a:pt x="331" y="1157"/>
                  <a:pt x="331" y="1157"/>
                  <a:pt x="331" y="1157"/>
                </a:cubicBezTo>
                <a:cubicBezTo>
                  <a:pt x="344" y="1145"/>
                  <a:pt x="344" y="1145"/>
                  <a:pt x="344" y="1145"/>
                </a:cubicBezTo>
                <a:cubicBezTo>
                  <a:pt x="389" y="1168"/>
                  <a:pt x="389" y="1168"/>
                  <a:pt x="389" y="1168"/>
                </a:cubicBezTo>
                <a:cubicBezTo>
                  <a:pt x="390" y="1169"/>
                  <a:pt x="390" y="1169"/>
                  <a:pt x="390" y="1169"/>
                </a:cubicBezTo>
                <a:lnTo>
                  <a:pt x="308" y="1247"/>
                </a:lnTo>
                <a:close/>
                <a:moveTo>
                  <a:pt x="427" y="1291"/>
                </a:moveTo>
                <a:cubicBezTo>
                  <a:pt x="417" y="1303"/>
                  <a:pt x="406" y="1310"/>
                  <a:pt x="396" y="1312"/>
                </a:cubicBezTo>
                <a:cubicBezTo>
                  <a:pt x="386" y="1314"/>
                  <a:pt x="376" y="1312"/>
                  <a:pt x="366" y="1303"/>
                </a:cubicBezTo>
                <a:cubicBezTo>
                  <a:pt x="357" y="1295"/>
                  <a:pt x="352" y="1286"/>
                  <a:pt x="353" y="1276"/>
                </a:cubicBezTo>
                <a:cubicBezTo>
                  <a:pt x="353" y="1265"/>
                  <a:pt x="358" y="1254"/>
                  <a:pt x="368" y="1243"/>
                </a:cubicBezTo>
                <a:cubicBezTo>
                  <a:pt x="381" y="1227"/>
                  <a:pt x="381" y="1227"/>
                  <a:pt x="381" y="1227"/>
                </a:cubicBezTo>
                <a:cubicBezTo>
                  <a:pt x="391" y="1215"/>
                  <a:pt x="402" y="1208"/>
                  <a:pt x="412" y="1206"/>
                </a:cubicBezTo>
                <a:cubicBezTo>
                  <a:pt x="422" y="1204"/>
                  <a:pt x="432" y="1207"/>
                  <a:pt x="441" y="1215"/>
                </a:cubicBezTo>
                <a:cubicBezTo>
                  <a:pt x="451" y="1222"/>
                  <a:pt x="455" y="1232"/>
                  <a:pt x="455" y="1242"/>
                </a:cubicBezTo>
                <a:cubicBezTo>
                  <a:pt x="455" y="1253"/>
                  <a:pt x="450" y="1264"/>
                  <a:pt x="440" y="1275"/>
                </a:cubicBezTo>
                <a:lnTo>
                  <a:pt x="427" y="1291"/>
                </a:lnTo>
                <a:close/>
                <a:moveTo>
                  <a:pt x="424" y="1259"/>
                </a:moveTo>
                <a:cubicBezTo>
                  <a:pt x="431" y="1252"/>
                  <a:pt x="434" y="1246"/>
                  <a:pt x="435" y="1241"/>
                </a:cubicBezTo>
                <a:cubicBezTo>
                  <a:pt x="436" y="1236"/>
                  <a:pt x="434" y="1232"/>
                  <a:pt x="430" y="1228"/>
                </a:cubicBezTo>
                <a:cubicBezTo>
                  <a:pt x="426" y="1225"/>
                  <a:pt x="421" y="1224"/>
                  <a:pt x="417" y="1225"/>
                </a:cubicBezTo>
                <a:cubicBezTo>
                  <a:pt x="412" y="1227"/>
                  <a:pt x="407" y="1231"/>
                  <a:pt x="401" y="1237"/>
                </a:cubicBezTo>
                <a:cubicBezTo>
                  <a:pt x="384" y="1259"/>
                  <a:pt x="384" y="1259"/>
                  <a:pt x="384" y="1259"/>
                </a:cubicBezTo>
                <a:cubicBezTo>
                  <a:pt x="378" y="1266"/>
                  <a:pt x="374" y="1272"/>
                  <a:pt x="373" y="1277"/>
                </a:cubicBezTo>
                <a:cubicBezTo>
                  <a:pt x="372" y="1282"/>
                  <a:pt x="374" y="1286"/>
                  <a:pt x="378" y="1290"/>
                </a:cubicBezTo>
                <a:cubicBezTo>
                  <a:pt x="382" y="1293"/>
                  <a:pt x="387" y="1294"/>
                  <a:pt x="391" y="1292"/>
                </a:cubicBezTo>
                <a:cubicBezTo>
                  <a:pt x="396" y="1291"/>
                  <a:pt x="401" y="1286"/>
                  <a:pt x="407" y="1280"/>
                </a:cubicBezTo>
                <a:lnTo>
                  <a:pt x="424" y="1259"/>
                </a:lnTo>
                <a:close/>
                <a:moveTo>
                  <a:pt x="451" y="1366"/>
                </a:moveTo>
                <a:cubicBezTo>
                  <a:pt x="509" y="1268"/>
                  <a:pt x="509" y="1268"/>
                  <a:pt x="509" y="1268"/>
                </a:cubicBezTo>
                <a:cubicBezTo>
                  <a:pt x="539" y="1286"/>
                  <a:pt x="539" y="1286"/>
                  <a:pt x="539" y="1286"/>
                </a:cubicBezTo>
                <a:cubicBezTo>
                  <a:pt x="547" y="1291"/>
                  <a:pt x="554" y="1297"/>
                  <a:pt x="558" y="1305"/>
                </a:cubicBezTo>
                <a:cubicBezTo>
                  <a:pt x="563" y="1313"/>
                  <a:pt x="565" y="1322"/>
                  <a:pt x="564" y="1331"/>
                </a:cubicBezTo>
                <a:cubicBezTo>
                  <a:pt x="564" y="1340"/>
                  <a:pt x="561" y="1350"/>
                  <a:pt x="556" y="1359"/>
                </a:cubicBezTo>
                <a:cubicBezTo>
                  <a:pt x="553" y="1363"/>
                  <a:pt x="553" y="1363"/>
                  <a:pt x="553" y="1363"/>
                </a:cubicBezTo>
                <a:cubicBezTo>
                  <a:pt x="548" y="1372"/>
                  <a:pt x="541" y="1379"/>
                  <a:pt x="533" y="1384"/>
                </a:cubicBezTo>
                <a:cubicBezTo>
                  <a:pt x="525" y="1389"/>
                  <a:pt x="517" y="1391"/>
                  <a:pt x="508" y="1391"/>
                </a:cubicBezTo>
                <a:cubicBezTo>
                  <a:pt x="499" y="1391"/>
                  <a:pt x="490" y="1389"/>
                  <a:pt x="481" y="1384"/>
                </a:cubicBezTo>
                <a:lnTo>
                  <a:pt x="451" y="1366"/>
                </a:lnTo>
                <a:close/>
                <a:moveTo>
                  <a:pt x="519" y="1296"/>
                </a:moveTo>
                <a:cubicBezTo>
                  <a:pt x="481" y="1362"/>
                  <a:pt x="481" y="1362"/>
                  <a:pt x="481" y="1362"/>
                </a:cubicBezTo>
                <a:cubicBezTo>
                  <a:pt x="491" y="1367"/>
                  <a:pt x="491" y="1367"/>
                  <a:pt x="491" y="1367"/>
                </a:cubicBezTo>
                <a:cubicBezTo>
                  <a:pt x="498" y="1372"/>
                  <a:pt x="506" y="1373"/>
                  <a:pt x="513" y="1370"/>
                </a:cubicBezTo>
                <a:cubicBezTo>
                  <a:pt x="520" y="1368"/>
                  <a:pt x="527" y="1361"/>
                  <a:pt x="532" y="1352"/>
                </a:cubicBezTo>
                <a:cubicBezTo>
                  <a:pt x="535" y="1347"/>
                  <a:pt x="535" y="1347"/>
                  <a:pt x="535" y="1347"/>
                </a:cubicBezTo>
                <a:cubicBezTo>
                  <a:pt x="541" y="1337"/>
                  <a:pt x="544" y="1328"/>
                  <a:pt x="543" y="1321"/>
                </a:cubicBezTo>
                <a:cubicBezTo>
                  <a:pt x="541" y="1313"/>
                  <a:pt x="537" y="1307"/>
                  <a:pt x="529" y="1302"/>
                </a:cubicBezTo>
                <a:lnTo>
                  <a:pt x="519" y="1296"/>
                </a:lnTo>
                <a:close/>
                <a:moveTo>
                  <a:pt x="569" y="1429"/>
                </a:moveTo>
                <a:cubicBezTo>
                  <a:pt x="548" y="1420"/>
                  <a:pt x="548" y="1420"/>
                  <a:pt x="548" y="1420"/>
                </a:cubicBezTo>
                <a:cubicBezTo>
                  <a:pt x="596" y="1317"/>
                  <a:pt x="596" y="1317"/>
                  <a:pt x="596" y="1317"/>
                </a:cubicBezTo>
                <a:cubicBezTo>
                  <a:pt x="617" y="1327"/>
                  <a:pt x="617" y="1327"/>
                  <a:pt x="617" y="1327"/>
                </a:cubicBezTo>
                <a:lnTo>
                  <a:pt x="569" y="1429"/>
                </a:lnTo>
                <a:close/>
                <a:moveTo>
                  <a:pt x="690" y="1435"/>
                </a:moveTo>
                <a:cubicBezTo>
                  <a:pt x="685" y="1446"/>
                  <a:pt x="677" y="1454"/>
                  <a:pt x="667" y="1458"/>
                </a:cubicBezTo>
                <a:cubicBezTo>
                  <a:pt x="657" y="1462"/>
                  <a:pt x="646" y="1461"/>
                  <a:pt x="633" y="1457"/>
                </a:cubicBezTo>
                <a:cubicBezTo>
                  <a:pt x="620" y="1452"/>
                  <a:pt x="611" y="1444"/>
                  <a:pt x="606" y="1432"/>
                </a:cubicBezTo>
                <a:cubicBezTo>
                  <a:pt x="601" y="1420"/>
                  <a:pt x="602" y="1406"/>
                  <a:pt x="608" y="1390"/>
                </a:cubicBezTo>
                <a:cubicBezTo>
                  <a:pt x="610" y="1383"/>
                  <a:pt x="610" y="1383"/>
                  <a:pt x="610" y="1383"/>
                </a:cubicBezTo>
                <a:cubicBezTo>
                  <a:pt x="614" y="1373"/>
                  <a:pt x="619" y="1364"/>
                  <a:pt x="625" y="1358"/>
                </a:cubicBezTo>
                <a:cubicBezTo>
                  <a:pt x="632" y="1351"/>
                  <a:pt x="639" y="1347"/>
                  <a:pt x="647" y="1345"/>
                </a:cubicBezTo>
                <a:cubicBezTo>
                  <a:pt x="655" y="1344"/>
                  <a:pt x="664" y="1344"/>
                  <a:pt x="673" y="1347"/>
                </a:cubicBezTo>
                <a:cubicBezTo>
                  <a:pt x="685" y="1352"/>
                  <a:pt x="694" y="1359"/>
                  <a:pt x="699" y="1368"/>
                </a:cubicBezTo>
                <a:cubicBezTo>
                  <a:pt x="704" y="1377"/>
                  <a:pt x="705" y="1388"/>
                  <a:pt x="702" y="1400"/>
                </a:cubicBezTo>
                <a:cubicBezTo>
                  <a:pt x="680" y="1392"/>
                  <a:pt x="680" y="1392"/>
                  <a:pt x="680" y="1392"/>
                </a:cubicBezTo>
                <a:cubicBezTo>
                  <a:pt x="682" y="1385"/>
                  <a:pt x="682" y="1380"/>
                  <a:pt x="680" y="1375"/>
                </a:cubicBezTo>
                <a:cubicBezTo>
                  <a:pt x="678" y="1371"/>
                  <a:pt x="673" y="1368"/>
                  <a:pt x="666" y="1365"/>
                </a:cubicBezTo>
                <a:cubicBezTo>
                  <a:pt x="659" y="1363"/>
                  <a:pt x="653" y="1364"/>
                  <a:pt x="647" y="1367"/>
                </a:cubicBezTo>
                <a:cubicBezTo>
                  <a:pt x="642" y="1371"/>
                  <a:pt x="637" y="1379"/>
                  <a:pt x="633" y="1390"/>
                </a:cubicBezTo>
                <a:cubicBezTo>
                  <a:pt x="630" y="1398"/>
                  <a:pt x="630" y="1398"/>
                  <a:pt x="630" y="1398"/>
                </a:cubicBezTo>
                <a:cubicBezTo>
                  <a:pt x="626" y="1409"/>
                  <a:pt x="625" y="1419"/>
                  <a:pt x="626" y="1425"/>
                </a:cubicBezTo>
                <a:cubicBezTo>
                  <a:pt x="628" y="1432"/>
                  <a:pt x="632" y="1436"/>
                  <a:pt x="640" y="1439"/>
                </a:cubicBezTo>
                <a:cubicBezTo>
                  <a:pt x="647" y="1441"/>
                  <a:pt x="652" y="1442"/>
                  <a:pt x="657" y="1440"/>
                </a:cubicBezTo>
                <a:cubicBezTo>
                  <a:pt x="661" y="1438"/>
                  <a:pt x="665" y="1434"/>
                  <a:pt x="668" y="1427"/>
                </a:cubicBezTo>
                <a:lnTo>
                  <a:pt x="690" y="1435"/>
                </a:lnTo>
                <a:close/>
                <a:moveTo>
                  <a:pt x="721" y="1481"/>
                </a:moveTo>
                <a:cubicBezTo>
                  <a:pt x="699" y="1476"/>
                  <a:pt x="699" y="1476"/>
                  <a:pt x="699" y="1476"/>
                </a:cubicBezTo>
                <a:cubicBezTo>
                  <a:pt x="726" y="1366"/>
                  <a:pt x="726" y="1366"/>
                  <a:pt x="726" y="1366"/>
                </a:cubicBezTo>
                <a:cubicBezTo>
                  <a:pt x="749" y="1371"/>
                  <a:pt x="749" y="1371"/>
                  <a:pt x="749" y="1371"/>
                </a:cubicBezTo>
                <a:lnTo>
                  <a:pt x="721" y="1481"/>
                </a:lnTo>
                <a:close/>
                <a:moveTo>
                  <a:pt x="822" y="1450"/>
                </a:moveTo>
                <a:cubicBezTo>
                  <a:pt x="778" y="1443"/>
                  <a:pt x="778" y="1443"/>
                  <a:pt x="778" y="1443"/>
                </a:cubicBezTo>
                <a:cubicBezTo>
                  <a:pt x="773" y="1473"/>
                  <a:pt x="773" y="1473"/>
                  <a:pt x="773" y="1473"/>
                </a:cubicBezTo>
                <a:cubicBezTo>
                  <a:pt x="825" y="1481"/>
                  <a:pt x="825" y="1481"/>
                  <a:pt x="825" y="1481"/>
                </a:cubicBezTo>
                <a:cubicBezTo>
                  <a:pt x="822" y="1500"/>
                  <a:pt x="822" y="1500"/>
                  <a:pt x="822" y="1500"/>
                </a:cubicBezTo>
                <a:cubicBezTo>
                  <a:pt x="747" y="1488"/>
                  <a:pt x="747" y="1488"/>
                  <a:pt x="747" y="1488"/>
                </a:cubicBezTo>
                <a:cubicBezTo>
                  <a:pt x="765" y="1376"/>
                  <a:pt x="765" y="1376"/>
                  <a:pt x="765" y="1376"/>
                </a:cubicBezTo>
                <a:cubicBezTo>
                  <a:pt x="840" y="1388"/>
                  <a:pt x="840" y="1388"/>
                  <a:pt x="840" y="1388"/>
                </a:cubicBezTo>
                <a:cubicBezTo>
                  <a:pt x="837" y="1407"/>
                  <a:pt x="837" y="1407"/>
                  <a:pt x="837" y="1407"/>
                </a:cubicBezTo>
                <a:cubicBezTo>
                  <a:pt x="785" y="1398"/>
                  <a:pt x="785" y="1398"/>
                  <a:pt x="785" y="1398"/>
                </a:cubicBezTo>
                <a:cubicBezTo>
                  <a:pt x="781" y="1425"/>
                  <a:pt x="781" y="1425"/>
                  <a:pt x="781" y="1425"/>
                </a:cubicBezTo>
                <a:cubicBezTo>
                  <a:pt x="825" y="1432"/>
                  <a:pt x="825" y="1432"/>
                  <a:pt x="825" y="1432"/>
                </a:cubicBezTo>
                <a:lnTo>
                  <a:pt x="822" y="1450"/>
                </a:lnTo>
                <a:close/>
                <a:moveTo>
                  <a:pt x="876" y="1390"/>
                </a:moveTo>
                <a:cubicBezTo>
                  <a:pt x="904" y="1473"/>
                  <a:pt x="904" y="1473"/>
                  <a:pt x="904" y="1473"/>
                </a:cubicBezTo>
                <a:cubicBezTo>
                  <a:pt x="934" y="1392"/>
                  <a:pt x="934" y="1392"/>
                  <a:pt x="934" y="1392"/>
                </a:cubicBezTo>
                <a:cubicBezTo>
                  <a:pt x="965" y="1392"/>
                  <a:pt x="965" y="1392"/>
                  <a:pt x="965" y="1392"/>
                </a:cubicBezTo>
                <a:cubicBezTo>
                  <a:pt x="963" y="1505"/>
                  <a:pt x="963" y="1505"/>
                  <a:pt x="963" y="1505"/>
                </a:cubicBezTo>
                <a:cubicBezTo>
                  <a:pt x="939" y="1505"/>
                  <a:pt x="939" y="1505"/>
                  <a:pt x="939" y="1505"/>
                </a:cubicBezTo>
                <a:cubicBezTo>
                  <a:pt x="940" y="1474"/>
                  <a:pt x="940" y="1474"/>
                  <a:pt x="940" y="1474"/>
                </a:cubicBezTo>
                <a:cubicBezTo>
                  <a:pt x="943" y="1421"/>
                  <a:pt x="943" y="1421"/>
                  <a:pt x="943" y="1421"/>
                </a:cubicBezTo>
                <a:cubicBezTo>
                  <a:pt x="911" y="1504"/>
                  <a:pt x="911" y="1504"/>
                  <a:pt x="911" y="1504"/>
                </a:cubicBezTo>
                <a:cubicBezTo>
                  <a:pt x="895" y="1504"/>
                  <a:pt x="895" y="1504"/>
                  <a:pt x="895" y="1504"/>
                </a:cubicBezTo>
                <a:cubicBezTo>
                  <a:pt x="866" y="1419"/>
                  <a:pt x="866" y="1419"/>
                  <a:pt x="866" y="1419"/>
                </a:cubicBezTo>
                <a:cubicBezTo>
                  <a:pt x="867" y="1473"/>
                  <a:pt x="867" y="1473"/>
                  <a:pt x="867" y="1473"/>
                </a:cubicBezTo>
                <a:cubicBezTo>
                  <a:pt x="867" y="1504"/>
                  <a:pt x="867" y="1504"/>
                  <a:pt x="867" y="1504"/>
                </a:cubicBezTo>
                <a:cubicBezTo>
                  <a:pt x="844" y="1503"/>
                  <a:pt x="844" y="1503"/>
                  <a:pt x="844" y="1503"/>
                </a:cubicBezTo>
                <a:cubicBezTo>
                  <a:pt x="846" y="1390"/>
                  <a:pt x="846" y="1390"/>
                  <a:pt x="846" y="1390"/>
                </a:cubicBezTo>
                <a:lnTo>
                  <a:pt x="876" y="1390"/>
                </a:lnTo>
                <a:close/>
                <a:moveTo>
                  <a:pt x="992" y="1502"/>
                </a:moveTo>
                <a:cubicBezTo>
                  <a:pt x="977" y="1390"/>
                  <a:pt x="977" y="1390"/>
                  <a:pt x="977" y="1390"/>
                </a:cubicBezTo>
                <a:cubicBezTo>
                  <a:pt x="1016" y="1385"/>
                  <a:pt x="1016" y="1385"/>
                  <a:pt x="1016" y="1385"/>
                </a:cubicBezTo>
                <a:cubicBezTo>
                  <a:pt x="1030" y="1383"/>
                  <a:pt x="1040" y="1384"/>
                  <a:pt x="1048" y="1389"/>
                </a:cubicBezTo>
                <a:cubicBezTo>
                  <a:pt x="1056" y="1393"/>
                  <a:pt x="1060" y="1400"/>
                  <a:pt x="1062" y="1410"/>
                </a:cubicBezTo>
                <a:cubicBezTo>
                  <a:pt x="1062" y="1416"/>
                  <a:pt x="1062" y="1421"/>
                  <a:pt x="1059" y="1425"/>
                </a:cubicBezTo>
                <a:cubicBezTo>
                  <a:pt x="1057" y="1430"/>
                  <a:pt x="1054" y="1434"/>
                  <a:pt x="1049" y="1436"/>
                </a:cubicBezTo>
                <a:cubicBezTo>
                  <a:pt x="1055" y="1437"/>
                  <a:pt x="1060" y="1439"/>
                  <a:pt x="1064" y="1443"/>
                </a:cubicBezTo>
                <a:cubicBezTo>
                  <a:pt x="1067" y="1447"/>
                  <a:pt x="1070" y="1452"/>
                  <a:pt x="1071" y="1459"/>
                </a:cubicBezTo>
                <a:cubicBezTo>
                  <a:pt x="1072" y="1469"/>
                  <a:pt x="1070" y="1478"/>
                  <a:pt x="1064" y="1484"/>
                </a:cubicBezTo>
                <a:cubicBezTo>
                  <a:pt x="1057" y="1491"/>
                  <a:pt x="1048" y="1495"/>
                  <a:pt x="1035" y="1497"/>
                </a:cubicBezTo>
                <a:lnTo>
                  <a:pt x="992" y="1502"/>
                </a:lnTo>
                <a:close/>
                <a:moveTo>
                  <a:pt x="1006" y="1434"/>
                </a:moveTo>
                <a:cubicBezTo>
                  <a:pt x="1023" y="1432"/>
                  <a:pt x="1023" y="1432"/>
                  <a:pt x="1023" y="1432"/>
                </a:cubicBezTo>
                <a:cubicBezTo>
                  <a:pt x="1035" y="1430"/>
                  <a:pt x="1040" y="1425"/>
                  <a:pt x="1039" y="1416"/>
                </a:cubicBezTo>
                <a:cubicBezTo>
                  <a:pt x="1038" y="1411"/>
                  <a:pt x="1036" y="1407"/>
                  <a:pt x="1033" y="1405"/>
                </a:cubicBezTo>
                <a:cubicBezTo>
                  <a:pt x="1030" y="1403"/>
                  <a:pt x="1025" y="1403"/>
                  <a:pt x="1019" y="1404"/>
                </a:cubicBezTo>
                <a:cubicBezTo>
                  <a:pt x="1002" y="1406"/>
                  <a:pt x="1002" y="1406"/>
                  <a:pt x="1002" y="1406"/>
                </a:cubicBezTo>
                <a:lnTo>
                  <a:pt x="1006" y="1434"/>
                </a:lnTo>
                <a:close/>
                <a:moveTo>
                  <a:pt x="1008" y="1450"/>
                </a:moveTo>
                <a:cubicBezTo>
                  <a:pt x="1012" y="1481"/>
                  <a:pt x="1012" y="1481"/>
                  <a:pt x="1012" y="1481"/>
                </a:cubicBezTo>
                <a:cubicBezTo>
                  <a:pt x="1032" y="1478"/>
                  <a:pt x="1032" y="1478"/>
                  <a:pt x="1032" y="1478"/>
                </a:cubicBezTo>
                <a:cubicBezTo>
                  <a:pt x="1037" y="1478"/>
                  <a:pt x="1042" y="1476"/>
                  <a:pt x="1044" y="1473"/>
                </a:cubicBezTo>
                <a:cubicBezTo>
                  <a:pt x="1047" y="1470"/>
                  <a:pt x="1048" y="1466"/>
                  <a:pt x="1047" y="1461"/>
                </a:cubicBezTo>
                <a:cubicBezTo>
                  <a:pt x="1046" y="1451"/>
                  <a:pt x="1040" y="1446"/>
                  <a:pt x="1029" y="1448"/>
                </a:cubicBezTo>
                <a:lnTo>
                  <a:pt x="1008" y="1450"/>
                </a:lnTo>
                <a:close/>
                <a:moveTo>
                  <a:pt x="1129" y="1436"/>
                </a:moveTo>
                <a:cubicBezTo>
                  <a:pt x="1111" y="1441"/>
                  <a:pt x="1111" y="1441"/>
                  <a:pt x="1111" y="1441"/>
                </a:cubicBezTo>
                <a:cubicBezTo>
                  <a:pt x="1122" y="1481"/>
                  <a:pt x="1122" y="1481"/>
                  <a:pt x="1122" y="1481"/>
                </a:cubicBezTo>
                <a:cubicBezTo>
                  <a:pt x="1099" y="1487"/>
                  <a:pt x="1099" y="1487"/>
                  <a:pt x="1099" y="1487"/>
                </a:cubicBezTo>
                <a:cubicBezTo>
                  <a:pt x="1071" y="1377"/>
                  <a:pt x="1071" y="1377"/>
                  <a:pt x="1071" y="1377"/>
                </a:cubicBezTo>
                <a:cubicBezTo>
                  <a:pt x="1111" y="1366"/>
                  <a:pt x="1111" y="1366"/>
                  <a:pt x="1111" y="1366"/>
                </a:cubicBezTo>
                <a:cubicBezTo>
                  <a:pt x="1124" y="1363"/>
                  <a:pt x="1135" y="1363"/>
                  <a:pt x="1143" y="1367"/>
                </a:cubicBezTo>
                <a:cubicBezTo>
                  <a:pt x="1152" y="1371"/>
                  <a:pt x="1158" y="1378"/>
                  <a:pt x="1160" y="1389"/>
                </a:cubicBezTo>
                <a:cubicBezTo>
                  <a:pt x="1162" y="1396"/>
                  <a:pt x="1162" y="1403"/>
                  <a:pt x="1160" y="1409"/>
                </a:cubicBezTo>
                <a:cubicBezTo>
                  <a:pt x="1159" y="1415"/>
                  <a:pt x="1155" y="1420"/>
                  <a:pt x="1149" y="1425"/>
                </a:cubicBezTo>
                <a:cubicBezTo>
                  <a:pt x="1184" y="1463"/>
                  <a:pt x="1184" y="1463"/>
                  <a:pt x="1184" y="1463"/>
                </a:cubicBezTo>
                <a:cubicBezTo>
                  <a:pt x="1185" y="1464"/>
                  <a:pt x="1185" y="1464"/>
                  <a:pt x="1185" y="1464"/>
                </a:cubicBezTo>
                <a:cubicBezTo>
                  <a:pt x="1160" y="1470"/>
                  <a:pt x="1160" y="1470"/>
                  <a:pt x="1160" y="1470"/>
                </a:cubicBezTo>
                <a:lnTo>
                  <a:pt x="1129" y="1436"/>
                </a:lnTo>
                <a:close/>
                <a:moveTo>
                  <a:pt x="1107" y="1422"/>
                </a:moveTo>
                <a:cubicBezTo>
                  <a:pt x="1125" y="1417"/>
                  <a:pt x="1125" y="1417"/>
                  <a:pt x="1125" y="1417"/>
                </a:cubicBezTo>
                <a:cubicBezTo>
                  <a:pt x="1130" y="1416"/>
                  <a:pt x="1134" y="1413"/>
                  <a:pt x="1137" y="1410"/>
                </a:cubicBezTo>
                <a:cubicBezTo>
                  <a:pt x="1139" y="1406"/>
                  <a:pt x="1140" y="1402"/>
                  <a:pt x="1138" y="1396"/>
                </a:cubicBezTo>
                <a:cubicBezTo>
                  <a:pt x="1137" y="1391"/>
                  <a:pt x="1134" y="1388"/>
                  <a:pt x="1131" y="1385"/>
                </a:cubicBezTo>
                <a:cubicBezTo>
                  <a:pt x="1127" y="1383"/>
                  <a:pt x="1122" y="1383"/>
                  <a:pt x="1116" y="1385"/>
                </a:cubicBezTo>
                <a:cubicBezTo>
                  <a:pt x="1098" y="1389"/>
                  <a:pt x="1098" y="1389"/>
                  <a:pt x="1098" y="1389"/>
                </a:cubicBezTo>
                <a:lnTo>
                  <a:pt x="1107" y="1422"/>
                </a:lnTo>
                <a:close/>
                <a:moveTo>
                  <a:pt x="1249" y="1386"/>
                </a:moveTo>
                <a:cubicBezTo>
                  <a:pt x="1207" y="1403"/>
                  <a:pt x="1207" y="1403"/>
                  <a:pt x="1207" y="1403"/>
                </a:cubicBezTo>
                <a:cubicBezTo>
                  <a:pt x="1218" y="1431"/>
                  <a:pt x="1218" y="1431"/>
                  <a:pt x="1218" y="1431"/>
                </a:cubicBezTo>
                <a:cubicBezTo>
                  <a:pt x="1267" y="1412"/>
                  <a:pt x="1267" y="1412"/>
                  <a:pt x="1267" y="1412"/>
                </a:cubicBezTo>
                <a:cubicBezTo>
                  <a:pt x="1274" y="1429"/>
                  <a:pt x="1274" y="1429"/>
                  <a:pt x="1274" y="1429"/>
                </a:cubicBezTo>
                <a:cubicBezTo>
                  <a:pt x="1204" y="1457"/>
                  <a:pt x="1204" y="1457"/>
                  <a:pt x="1204" y="1457"/>
                </a:cubicBezTo>
                <a:cubicBezTo>
                  <a:pt x="1162" y="1352"/>
                  <a:pt x="1162" y="1352"/>
                  <a:pt x="1162" y="1352"/>
                </a:cubicBezTo>
                <a:cubicBezTo>
                  <a:pt x="1232" y="1324"/>
                  <a:pt x="1232" y="1324"/>
                  <a:pt x="1232" y="1324"/>
                </a:cubicBezTo>
                <a:cubicBezTo>
                  <a:pt x="1239" y="1341"/>
                  <a:pt x="1239" y="1341"/>
                  <a:pt x="1239" y="1341"/>
                </a:cubicBezTo>
                <a:cubicBezTo>
                  <a:pt x="1191" y="1361"/>
                  <a:pt x="1191" y="1361"/>
                  <a:pt x="1191" y="1361"/>
                </a:cubicBezTo>
                <a:cubicBezTo>
                  <a:pt x="1201" y="1386"/>
                  <a:pt x="1201" y="1386"/>
                  <a:pt x="1201" y="1386"/>
                </a:cubicBezTo>
                <a:cubicBezTo>
                  <a:pt x="1242" y="1369"/>
                  <a:pt x="1242" y="1369"/>
                  <a:pt x="1242" y="1369"/>
                </a:cubicBezTo>
                <a:lnTo>
                  <a:pt x="1249" y="1386"/>
                </a:lnTo>
                <a:close/>
                <a:moveTo>
                  <a:pt x="1395" y="1362"/>
                </a:moveTo>
                <a:cubicBezTo>
                  <a:pt x="1328" y="1402"/>
                  <a:pt x="1328" y="1402"/>
                  <a:pt x="1328" y="1402"/>
                </a:cubicBezTo>
                <a:cubicBezTo>
                  <a:pt x="1320" y="1389"/>
                  <a:pt x="1320" y="1389"/>
                  <a:pt x="1320" y="1389"/>
                </a:cubicBezTo>
                <a:cubicBezTo>
                  <a:pt x="1332" y="1336"/>
                  <a:pt x="1332" y="1336"/>
                  <a:pt x="1332" y="1336"/>
                </a:cubicBezTo>
                <a:cubicBezTo>
                  <a:pt x="1333" y="1329"/>
                  <a:pt x="1334" y="1323"/>
                  <a:pt x="1334" y="1318"/>
                </a:cubicBezTo>
                <a:cubicBezTo>
                  <a:pt x="1334" y="1314"/>
                  <a:pt x="1333" y="1310"/>
                  <a:pt x="1331" y="1306"/>
                </a:cubicBezTo>
                <a:cubicBezTo>
                  <a:pt x="1328" y="1302"/>
                  <a:pt x="1325" y="1299"/>
                  <a:pt x="1321" y="1298"/>
                </a:cubicBezTo>
                <a:cubicBezTo>
                  <a:pt x="1318" y="1297"/>
                  <a:pt x="1314" y="1298"/>
                  <a:pt x="1310" y="1300"/>
                </a:cubicBezTo>
                <a:cubicBezTo>
                  <a:pt x="1305" y="1303"/>
                  <a:pt x="1303" y="1306"/>
                  <a:pt x="1302" y="1311"/>
                </a:cubicBezTo>
                <a:cubicBezTo>
                  <a:pt x="1302" y="1315"/>
                  <a:pt x="1303" y="1320"/>
                  <a:pt x="1306" y="1325"/>
                </a:cubicBezTo>
                <a:cubicBezTo>
                  <a:pt x="1286" y="1337"/>
                  <a:pt x="1286" y="1337"/>
                  <a:pt x="1286" y="1337"/>
                </a:cubicBezTo>
                <a:cubicBezTo>
                  <a:pt x="1283" y="1331"/>
                  <a:pt x="1281" y="1324"/>
                  <a:pt x="1281" y="1318"/>
                </a:cubicBezTo>
                <a:cubicBezTo>
                  <a:pt x="1281" y="1311"/>
                  <a:pt x="1282" y="1305"/>
                  <a:pt x="1286" y="1299"/>
                </a:cubicBezTo>
                <a:cubicBezTo>
                  <a:pt x="1289" y="1293"/>
                  <a:pt x="1294" y="1288"/>
                  <a:pt x="1301" y="1284"/>
                </a:cubicBezTo>
                <a:cubicBezTo>
                  <a:pt x="1311" y="1278"/>
                  <a:pt x="1320" y="1276"/>
                  <a:pt x="1328" y="1278"/>
                </a:cubicBezTo>
                <a:cubicBezTo>
                  <a:pt x="1337" y="1279"/>
                  <a:pt x="1344" y="1284"/>
                  <a:pt x="1349" y="1293"/>
                </a:cubicBezTo>
                <a:cubicBezTo>
                  <a:pt x="1352" y="1298"/>
                  <a:pt x="1354" y="1303"/>
                  <a:pt x="1354" y="1310"/>
                </a:cubicBezTo>
                <a:cubicBezTo>
                  <a:pt x="1355" y="1316"/>
                  <a:pt x="1354" y="1325"/>
                  <a:pt x="1352" y="1335"/>
                </a:cubicBezTo>
                <a:cubicBezTo>
                  <a:pt x="1344" y="1371"/>
                  <a:pt x="1344" y="1371"/>
                  <a:pt x="1344" y="1371"/>
                </a:cubicBezTo>
                <a:cubicBezTo>
                  <a:pt x="1385" y="1346"/>
                  <a:pt x="1385" y="1346"/>
                  <a:pt x="1385" y="1346"/>
                </a:cubicBezTo>
                <a:lnTo>
                  <a:pt x="1395" y="1362"/>
                </a:lnTo>
                <a:close/>
                <a:moveTo>
                  <a:pt x="1443" y="1267"/>
                </a:moveTo>
                <a:cubicBezTo>
                  <a:pt x="1453" y="1279"/>
                  <a:pt x="1458" y="1291"/>
                  <a:pt x="1458" y="1301"/>
                </a:cubicBezTo>
                <a:cubicBezTo>
                  <a:pt x="1457" y="1312"/>
                  <a:pt x="1452" y="1321"/>
                  <a:pt x="1443" y="1328"/>
                </a:cubicBezTo>
                <a:cubicBezTo>
                  <a:pt x="1433" y="1336"/>
                  <a:pt x="1423" y="1338"/>
                  <a:pt x="1413" y="1336"/>
                </a:cubicBezTo>
                <a:cubicBezTo>
                  <a:pt x="1403" y="1333"/>
                  <a:pt x="1393" y="1326"/>
                  <a:pt x="1383" y="1314"/>
                </a:cubicBezTo>
                <a:cubicBezTo>
                  <a:pt x="1371" y="1298"/>
                  <a:pt x="1371" y="1298"/>
                  <a:pt x="1371" y="1298"/>
                </a:cubicBezTo>
                <a:cubicBezTo>
                  <a:pt x="1361" y="1285"/>
                  <a:pt x="1356" y="1274"/>
                  <a:pt x="1357" y="1263"/>
                </a:cubicBezTo>
                <a:cubicBezTo>
                  <a:pt x="1357" y="1253"/>
                  <a:pt x="1362" y="1244"/>
                  <a:pt x="1371" y="1236"/>
                </a:cubicBezTo>
                <a:cubicBezTo>
                  <a:pt x="1381" y="1229"/>
                  <a:pt x="1391" y="1226"/>
                  <a:pt x="1401" y="1229"/>
                </a:cubicBezTo>
                <a:cubicBezTo>
                  <a:pt x="1411" y="1231"/>
                  <a:pt x="1421" y="1238"/>
                  <a:pt x="1431" y="1250"/>
                </a:cubicBezTo>
                <a:lnTo>
                  <a:pt x="1443" y="1267"/>
                </a:lnTo>
                <a:close/>
                <a:moveTo>
                  <a:pt x="1412" y="1262"/>
                </a:moveTo>
                <a:cubicBezTo>
                  <a:pt x="1406" y="1255"/>
                  <a:pt x="1401" y="1250"/>
                  <a:pt x="1396" y="1248"/>
                </a:cubicBezTo>
                <a:cubicBezTo>
                  <a:pt x="1391" y="1247"/>
                  <a:pt x="1387" y="1247"/>
                  <a:pt x="1383" y="1251"/>
                </a:cubicBezTo>
                <a:cubicBezTo>
                  <a:pt x="1378" y="1254"/>
                  <a:pt x="1376" y="1258"/>
                  <a:pt x="1377" y="1263"/>
                </a:cubicBezTo>
                <a:cubicBezTo>
                  <a:pt x="1377" y="1267"/>
                  <a:pt x="1380" y="1273"/>
                  <a:pt x="1385" y="1280"/>
                </a:cubicBezTo>
                <a:cubicBezTo>
                  <a:pt x="1402" y="1302"/>
                  <a:pt x="1402" y="1302"/>
                  <a:pt x="1402" y="1302"/>
                </a:cubicBezTo>
                <a:cubicBezTo>
                  <a:pt x="1408" y="1309"/>
                  <a:pt x="1413" y="1314"/>
                  <a:pt x="1418" y="1316"/>
                </a:cubicBezTo>
                <a:cubicBezTo>
                  <a:pt x="1423" y="1318"/>
                  <a:pt x="1427" y="1317"/>
                  <a:pt x="1432" y="1314"/>
                </a:cubicBezTo>
                <a:cubicBezTo>
                  <a:pt x="1436" y="1311"/>
                  <a:pt x="1438" y="1307"/>
                  <a:pt x="1437" y="1302"/>
                </a:cubicBezTo>
                <a:cubicBezTo>
                  <a:pt x="1436" y="1297"/>
                  <a:pt x="1433" y="1291"/>
                  <a:pt x="1428" y="1284"/>
                </a:cubicBezTo>
                <a:lnTo>
                  <a:pt x="1412" y="1262"/>
                </a:lnTo>
                <a:close/>
                <a:moveTo>
                  <a:pt x="1527" y="1252"/>
                </a:moveTo>
                <a:cubicBezTo>
                  <a:pt x="1511" y="1267"/>
                  <a:pt x="1511" y="1267"/>
                  <a:pt x="1511" y="1267"/>
                </a:cubicBezTo>
                <a:cubicBezTo>
                  <a:pt x="1451" y="1205"/>
                  <a:pt x="1451" y="1205"/>
                  <a:pt x="1451" y="1205"/>
                </a:cubicBezTo>
                <a:cubicBezTo>
                  <a:pt x="1437" y="1230"/>
                  <a:pt x="1437" y="1230"/>
                  <a:pt x="1437" y="1230"/>
                </a:cubicBezTo>
                <a:cubicBezTo>
                  <a:pt x="1425" y="1217"/>
                  <a:pt x="1425" y="1217"/>
                  <a:pt x="1425" y="1217"/>
                </a:cubicBezTo>
                <a:cubicBezTo>
                  <a:pt x="1447" y="1172"/>
                  <a:pt x="1447" y="1172"/>
                  <a:pt x="1447" y="1172"/>
                </a:cubicBezTo>
                <a:cubicBezTo>
                  <a:pt x="1449" y="1170"/>
                  <a:pt x="1449" y="1170"/>
                  <a:pt x="1449" y="1170"/>
                </a:cubicBezTo>
                <a:lnTo>
                  <a:pt x="1527" y="1252"/>
                </a:lnTo>
                <a:close/>
                <a:moveTo>
                  <a:pt x="1508" y="1101"/>
                </a:moveTo>
                <a:cubicBezTo>
                  <a:pt x="1522" y="1113"/>
                  <a:pt x="1522" y="1113"/>
                  <a:pt x="1522" y="1113"/>
                </a:cubicBezTo>
                <a:cubicBezTo>
                  <a:pt x="1521" y="1114"/>
                  <a:pt x="1521" y="1114"/>
                  <a:pt x="1521" y="1114"/>
                </a:cubicBezTo>
                <a:cubicBezTo>
                  <a:pt x="1515" y="1122"/>
                  <a:pt x="1511" y="1130"/>
                  <a:pt x="1511" y="1138"/>
                </a:cubicBezTo>
                <a:cubicBezTo>
                  <a:pt x="1511" y="1146"/>
                  <a:pt x="1515" y="1154"/>
                  <a:pt x="1521" y="1161"/>
                </a:cubicBezTo>
                <a:cubicBezTo>
                  <a:pt x="1520" y="1152"/>
                  <a:pt x="1522" y="1144"/>
                  <a:pt x="1528" y="1137"/>
                </a:cubicBezTo>
                <a:cubicBezTo>
                  <a:pt x="1534" y="1130"/>
                  <a:pt x="1542" y="1126"/>
                  <a:pt x="1551" y="1126"/>
                </a:cubicBezTo>
                <a:cubicBezTo>
                  <a:pt x="1560" y="1126"/>
                  <a:pt x="1569" y="1129"/>
                  <a:pt x="1578" y="1137"/>
                </a:cubicBezTo>
                <a:cubicBezTo>
                  <a:pt x="1584" y="1141"/>
                  <a:pt x="1588" y="1147"/>
                  <a:pt x="1591" y="1153"/>
                </a:cubicBezTo>
                <a:cubicBezTo>
                  <a:pt x="1593" y="1159"/>
                  <a:pt x="1594" y="1166"/>
                  <a:pt x="1593" y="1172"/>
                </a:cubicBezTo>
                <a:cubicBezTo>
                  <a:pt x="1592" y="1179"/>
                  <a:pt x="1589" y="1185"/>
                  <a:pt x="1584" y="1191"/>
                </a:cubicBezTo>
                <a:cubicBezTo>
                  <a:pt x="1577" y="1200"/>
                  <a:pt x="1567" y="1205"/>
                  <a:pt x="1556" y="1205"/>
                </a:cubicBezTo>
                <a:cubicBezTo>
                  <a:pt x="1545" y="1206"/>
                  <a:pt x="1534" y="1201"/>
                  <a:pt x="1524" y="1193"/>
                </a:cubicBezTo>
                <a:cubicBezTo>
                  <a:pt x="1517" y="1188"/>
                  <a:pt x="1517" y="1188"/>
                  <a:pt x="1517" y="1188"/>
                </a:cubicBezTo>
                <a:cubicBezTo>
                  <a:pt x="1508" y="1180"/>
                  <a:pt x="1501" y="1171"/>
                  <a:pt x="1497" y="1161"/>
                </a:cubicBezTo>
                <a:cubicBezTo>
                  <a:pt x="1492" y="1152"/>
                  <a:pt x="1491" y="1142"/>
                  <a:pt x="1492" y="1132"/>
                </a:cubicBezTo>
                <a:cubicBezTo>
                  <a:pt x="1494" y="1122"/>
                  <a:pt x="1498" y="1113"/>
                  <a:pt x="1506" y="1104"/>
                </a:cubicBezTo>
                <a:lnTo>
                  <a:pt x="1508" y="1101"/>
                </a:lnTo>
                <a:close/>
                <a:moveTo>
                  <a:pt x="1538" y="1154"/>
                </a:moveTo>
                <a:cubicBezTo>
                  <a:pt x="1536" y="1157"/>
                  <a:pt x="1534" y="1160"/>
                  <a:pt x="1534" y="1163"/>
                </a:cubicBezTo>
                <a:cubicBezTo>
                  <a:pt x="1533" y="1167"/>
                  <a:pt x="1534" y="1170"/>
                  <a:pt x="1535" y="1173"/>
                </a:cubicBezTo>
                <a:cubicBezTo>
                  <a:pt x="1541" y="1178"/>
                  <a:pt x="1541" y="1178"/>
                  <a:pt x="1541" y="1178"/>
                </a:cubicBezTo>
                <a:cubicBezTo>
                  <a:pt x="1547" y="1182"/>
                  <a:pt x="1552" y="1185"/>
                  <a:pt x="1557" y="1185"/>
                </a:cubicBezTo>
                <a:cubicBezTo>
                  <a:pt x="1562" y="1186"/>
                  <a:pt x="1567" y="1184"/>
                  <a:pt x="1570" y="1180"/>
                </a:cubicBezTo>
                <a:cubicBezTo>
                  <a:pt x="1573" y="1176"/>
                  <a:pt x="1574" y="1172"/>
                  <a:pt x="1573" y="1167"/>
                </a:cubicBezTo>
                <a:cubicBezTo>
                  <a:pt x="1572" y="1162"/>
                  <a:pt x="1569" y="1158"/>
                  <a:pt x="1564" y="1154"/>
                </a:cubicBezTo>
                <a:cubicBezTo>
                  <a:pt x="1560" y="1150"/>
                  <a:pt x="1555" y="1148"/>
                  <a:pt x="1550" y="1148"/>
                </a:cubicBezTo>
                <a:cubicBezTo>
                  <a:pt x="1545" y="1148"/>
                  <a:pt x="1541" y="1150"/>
                  <a:pt x="1538" y="1154"/>
                </a:cubicBezTo>
                <a:close/>
                <a:moveTo>
                  <a:pt x="1631" y="1051"/>
                </a:moveTo>
                <a:cubicBezTo>
                  <a:pt x="1608" y="1089"/>
                  <a:pt x="1608" y="1089"/>
                  <a:pt x="1608" y="1089"/>
                </a:cubicBezTo>
                <a:cubicBezTo>
                  <a:pt x="1593" y="1079"/>
                  <a:pt x="1593" y="1079"/>
                  <a:pt x="1593" y="1079"/>
                </a:cubicBezTo>
                <a:cubicBezTo>
                  <a:pt x="1615" y="1042"/>
                  <a:pt x="1615" y="1042"/>
                  <a:pt x="1615" y="1042"/>
                </a:cubicBezTo>
                <a:lnTo>
                  <a:pt x="1631" y="1051"/>
                </a:lnTo>
                <a:close/>
              </a:path>
            </a:pathLst>
          </a:custGeom>
          <a:solidFill>
            <a:srgbClr val="BC1B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23" name="Group 8"/>
          <p:cNvGrpSpPr>
            <a:grpSpLocks noChangeAspect="1"/>
          </p:cNvGrpSpPr>
          <p:nvPr/>
        </p:nvGrpSpPr>
        <p:grpSpPr bwMode="auto">
          <a:xfrm>
            <a:off x="7722739" y="396240"/>
            <a:ext cx="985754" cy="985754"/>
            <a:chOff x="1774" y="514"/>
            <a:chExt cx="2212" cy="2212"/>
          </a:xfrm>
        </p:grpSpPr>
        <p:sp>
          <p:nvSpPr>
            <p:cNvPr id="24" name="AutoShape 7"/>
            <p:cNvSpPr>
              <a:spLocks noChangeAspect="1" noChangeArrowheads="1" noTextEdit="1"/>
            </p:cNvSpPr>
            <p:nvPr/>
          </p:nvSpPr>
          <p:spPr bwMode="auto">
            <a:xfrm>
              <a:off x="1774" y="514"/>
              <a:ext cx="2212"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auto">
            <a:xfrm>
              <a:off x="3493" y="2276"/>
              <a:ext cx="258" cy="71"/>
            </a:xfrm>
            <a:custGeom>
              <a:avLst/>
              <a:gdLst>
                <a:gd name="T0" fmla="*/ 100 w 109"/>
                <a:gd name="T1" fmla="*/ 8 h 30"/>
                <a:gd name="T2" fmla="*/ 84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1" y="3"/>
                    <a:pt x="84" y="3"/>
                  </a:cubicBezTo>
                  <a:cubicBezTo>
                    <a:pt x="77" y="1"/>
                    <a:pt x="66" y="0"/>
                    <a:pt x="52" y="0"/>
                  </a:cubicBezTo>
                  <a:cubicBezTo>
                    <a:pt x="40" y="0"/>
                    <a:pt x="31" y="1"/>
                    <a:pt x="24" y="2"/>
                  </a:cubicBezTo>
                  <a:cubicBezTo>
                    <a:pt x="18" y="3"/>
                    <a:pt x="13" y="4"/>
                    <a:pt x="10" y="7"/>
                  </a:cubicBezTo>
                  <a:cubicBezTo>
                    <a:pt x="4" y="11"/>
                    <a:pt x="1" y="18"/>
                    <a:pt x="0" y="30"/>
                  </a:cubicBezTo>
                  <a:cubicBezTo>
                    <a:pt x="109" y="30"/>
                    <a:pt x="109" y="30"/>
                    <a:pt x="109" y="30"/>
                  </a:cubicBezTo>
                  <a:cubicBezTo>
                    <a:pt x="109"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auto">
            <a:xfrm>
              <a:off x="2317" y="2276"/>
              <a:ext cx="258" cy="71"/>
            </a:xfrm>
            <a:custGeom>
              <a:avLst/>
              <a:gdLst>
                <a:gd name="T0" fmla="*/ 100 w 109"/>
                <a:gd name="T1" fmla="*/ 8 h 30"/>
                <a:gd name="T2" fmla="*/ 83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0" y="3"/>
                    <a:pt x="83" y="3"/>
                  </a:cubicBezTo>
                  <a:cubicBezTo>
                    <a:pt x="76" y="1"/>
                    <a:pt x="66" y="0"/>
                    <a:pt x="52" y="0"/>
                  </a:cubicBezTo>
                  <a:cubicBezTo>
                    <a:pt x="39" y="0"/>
                    <a:pt x="30" y="1"/>
                    <a:pt x="24" y="2"/>
                  </a:cubicBezTo>
                  <a:cubicBezTo>
                    <a:pt x="18" y="3"/>
                    <a:pt x="13" y="4"/>
                    <a:pt x="10" y="7"/>
                  </a:cubicBezTo>
                  <a:cubicBezTo>
                    <a:pt x="4" y="11"/>
                    <a:pt x="1" y="18"/>
                    <a:pt x="0" y="30"/>
                  </a:cubicBezTo>
                  <a:cubicBezTo>
                    <a:pt x="109" y="30"/>
                    <a:pt x="109" y="30"/>
                    <a:pt x="109" y="30"/>
                  </a:cubicBezTo>
                  <a:cubicBezTo>
                    <a:pt x="108"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p:cNvSpPr>
            <p:nvPr/>
          </p:nvSpPr>
          <p:spPr bwMode="auto">
            <a:xfrm>
              <a:off x="2703" y="2278"/>
              <a:ext cx="271" cy="206"/>
            </a:xfrm>
            <a:custGeom>
              <a:avLst/>
              <a:gdLst>
                <a:gd name="T0" fmla="*/ 94 w 114"/>
                <a:gd name="T1" fmla="*/ 3 h 87"/>
                <a:gd name="T2" fmla="*/ 53 w 114"/>
                <a:gd name="T3" fmla="*/ 0 h 87"/>
                <a:gd name="T4" fmla="*/ 27 w 114"/>
                <a:gd name="T5" fmla="*/ 1 h 87"/>
                <a:gd name="T6" fmla="*/ 12 w 114"/>
                <a:gd name="T7" fmla="*/ 7 h 87"/>
                <a:gd name="T8" fmla="*/ 3 w 114"/>
                <a:gd name="T9" fmla="*/ 20 h 87"/>
                <a:gd name="T10" fmla="*/ 0 w 114"/>
                <a:gd name="T11" fmla="*/ 44 h 87"/>
                <a:gd name="T12" fmla="*/ 5 w 114"/>
                <a:gd name="T13" fmla="*/ 72 h 87"/>
                <a:gd name="T14" fmla="*/ 21 w 114"/>
                <a:gd name="T15" fmla="*/ 84 h 87"/>
                <a:gd name="T16" fmla="*/ 60 w 114"/>
                <a:gd name="T17" fmla="*/ 87 h 87"/>
                <a:gd name="T18" fmla="*/ 88 w 114"/>
                <a:gd name="T19" fmla="*/ 86 h 87"/>
                <a:gd name="T20" fmla="*/ 102 w 114"/>
                <a:gd name="T21" fmla="*/ 81 h 87"/>
                <a:gd name="T22" fmla="*/ 112 w 114"/>
                <a:gd name="T23" fmla="*/ 67 h 87"/>
                <a:gd name="T24" fmla="*/ 114 w 114"/>
                <a:gd name="T25" fmla="*/ 43 h 87"/>
                <a:gd name="T26" fmla="*/ 110 w 114"/>
                <a:gd name="T27" fmla="*/ 15 h 87"/>
                <a:gd name="T28" fmla="*/ 94 w 114"/>
                <a:gd name="T29"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87">
                  <a:moveTo>
                    <a:pt x="94" y="3"/>
                  </a:moveTo>
                  <a:cubicBezTo>
                    <a:pt x="87" y="1"/>
                    <a:pt x="73" y="0"/>
                    <a:pt x="53" y="0"/>
                  </a:cubicBezTo>
                  <a:cubicBezTo>
                    <a:pt x="41" y="0"/>
                    <a:pt x="32" y="0"/>
                    <a:pt x="27" y="1"/>
                  </a:cubicBezTo>
                  <a:cubicBezTo>
                    <a:pt x="20" y="2"/>
                    <a:pt x="15" y="5"/>
                    <a:pt x="12" y="7"/>
                  </a:cubicBezTo>
                  <a:cubicBezTo>
                    <a:pt x="8" y="10"/>
                    <a:pt x="5" y="14"/>
                    <a:pt x="3" y="20"/>
                  </a:cubicBezTo>
                  <a:cubicBezTo>
                    <a:pt x="1" y="26"/>
                    <a:pt x="0" y="34"/>
                    <a:pt x="0" y="44"/>
                  </a:cubicBezTo>
                  <a:cubicBezTo>
                    <a:pt x="0" y="58"/>
                    <a:pt x="2" y="67"/>
                    <a:pt x="5" y="72"/>
                  </a:cubicBezTo>
                  <a:cubicBezTo>
                    <a:pt x="8" y="78"/>
                    <a:pt x="13" y="82"/>
                    <a:pt x="21" y="84"/>
                  </a:cubicBezTo>
                  <a:cubicBezTo>
                    <a:pt x="28" y="86"/>
                    <a:pt x="41" y="87"/>
                    <a:pt x="60" y="87"/>
                  </a:cubicBezTo>
                  <a:cubicBezTo>
                    <a:pt x="72" y="87"/>
                    <a:pt x="81" y="87"/>
                    <a:pt x="88" y="86"/>
                  </a:cubicBezTo>
                  <a:cubicBezTo>
                    <a:pt x="94" y="85"/>
                    <a:pt x="99" y="83"/>
                    <a:pt x="102" y="81"/>
                  </a:cubicBezTo>
                  <a:cubicBezTo>
                    <a:pt x="107" y="77"/>
                    <a:pt x="110" y="73"/>
                    <a:pt x="112" y="67"/>
                  </a:cubicBezTo>
                  <a:cubicBezTo>
                    <a:pt x="113" y="62"/>
                    <a:pt x="114" y="53"/>
                    <a:pt x="114" y="43"/>
                  </a:cubicBezTo>
                  <a:cubicBezTo>
                    <a:pt x="114" y="29"/>
                    <a:pt x="113" y="20"/>
                    <a:pt x="110" y="15"/>
                  </a:cubicBezTo>
                  <a:cubicBezTo>
                    <a:pt x="106" y="8"/>
                    <a:pt x="101" y="5"/>
                    <a:pt x="94" y="3"/>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p:cNvSpPr>
              <a:spLocks noEditPoints="1"/>
            </p:cNvSpPr>
            <p:nvPr/>
          </p:nvSpPr>
          <p:spPr bwMode="auto">
            <a:xfrm>
              <a:off x="1774" y="516"/>
              <a:ext cx="2210" cy="2210"/>
            </a:xfrm>
            <a:custGeom>
              <a:avLst/>
              <a:gdLst>
                <a:gd name="T0" fmla="*/ 932 w 932"/>
                <a:gd name="T1" fmla="*/ 932 h 932"/>
                <a:gd name="T2" fmla="*/ 191 w 932"/>
                <a:gd name="T3" fmla="*/ 829 h 932"/>
                <a:gd name="T4" fmla="*/ 121 w 932"/>
                <a:gd name="T5" fmla="*/ 846 h 932"/>
                <a:gd name="T6" fmla="*/ 49 w 932"/>
                <a:gd name="T7" fmla="*/ 828 h 932"/>
                <a:gd name="T8" fmla="*/ 64 w 932"/>
                <a:gd name="T9" fmla="*/ 804 h 932"/>
                <a:gd name="T10" fmla="*/ 76 w 932"/>
                <a:gd name="T11" fmla="*/ 827 h 932"/>
                <a:gd name="T12" fmla="*/ 169 w 932"/>
                <a:gd name="T13" fmla="*/ 825 h 932"/>
                <a:gd name="T14" fmla="*/ 144 w 932"/>
                <a:gd name="T15" fmla="*/ 792 h 932"/>
                <a:gd name="T16" fmla="*/ 57 w 932"/>
                <a:gd name="T17" fmla="*/ 786 h 932"/>
                <a:gd name="T18" fmla="*/ 80 w 932"/>
                <a:gd name="T19" fmla="*/ 728 h 932"/>
                <a:gd name="T20" fmla="*/ 185 w 932"/>
                <a:gd name="T21" fmla="*/ 741 h 932"/>
                <a:gd name="T22" fmla="*/ 170 w 932"/>
                <a:gd name="T23" fmla="*/ 764 h 932"/>
                <a:gd name="T24" fmla="*/ 120 w 932"/>
                <a:gd name="T25" fmla="*/ 743 h 932"/>
                <a:gd name="T26" fmla="*/ 75 w 932"/>
                <a:gd name="T27" fmla="*/ 775 h 932"/>
                <a:gd name="T28" fmla="*/ 186 w 932"/>
                <a:gd name="T29" fmla="*/ 786 h 932"/>
                <a:gd name="T30" fmla="*/ 236 w 932"/>
                <a:gd name="T31" fmla="*/ 820 h 932"/>
                <a:gd name="T32" fmla="*/ 321 w 932"/>
                <a:gd name="T33" fmla="*/ 828 h 932"/>
                <a:gd name="T34" fmla="*/ 359 w 932"/>
                <a:gd name="T35" fmla="*/ 808 h 932"/>
                <a:gd name="T36" fmla="*/ 249 w 932"/>
                <a:gd name="T37" fmla="*/ 844 h 932"/>
                <a:gd name="T38" fmla="*/ 215 w 932"/>
                <a:gd name="T39" fmla="*/ 748 h 932"/>
                <a:gd name="T40" fmla="*/ 325 w 932"/>
                <a:gd name="T41" fmla="*/ 729 h 932"/>
                <a:gd name="T42" fmla="*/ 359 w 932"/>
                <a:gd name="T43" fmla="*/ 788 h 932"/>
                <a:gd name="T44" fmla="*/ 524 w 932"/>
                <a:gd name="T45" fmla="*/ 884 h 932"/>
                <a:gd name="T46" fmla="*/ 504 w 932"/>
                <a:gd name="T47" fmla="*/ 828 h 932"/>
                <a:gd name="T48" fmla="*/ 411 w 932"/>
                <a:gd name="T49" fmla="*/ 843 h 932"/>
                <a:gd name="T50" fmla="*/ 372 w 932"/>
                <a:gd name="T51" fmla="*/ 784 h 932"/>
                <a:gd name="T52" fmla="*/ 416 w 932"/>
                <a:gd name="T53" fmla="*/ 728 h 932"/>
                <a:gd name="T54" fmla="*/ 505 w 932"/>
                <a:gd name="T55" fmla="*/ 740 h 932"/>
                <a:gd name="T56" fmla="*/ 524 w 932"/>
                <a:gd name="T57" fmla="*/ 728 h 932"/>
                <a:gd name="T58" fmla="*/ 668 w 932"/>
                <a:gd name="T59" fmla="*/ 844 h 932"/>
                <a:gd name="T60" fmla="*/ 648 w 932"/>
                <a:gd name="T61" fmla="*/ 842 h 932"/>
                <a:gd name="T62" fmla="*/ 557 w 932"/>
                <a:gd name="T63" fmla="*/ 835 h 932"/>
                <a:gd name="T64" fmla="*/ 544 w 932"/>
                <a:gd name="T65" fmla="*/ 728 h 932"/>
                <a:gd name="T66" fmla="*/ 564 w 932"/>
                <a:gd name="T67" fmla="*/ 811 h 932"/>
                <a:gd name="T68" fmla="*/ 611 w 932"/>
                <a:gd name="T69" fmla="*/ 830 h 932"/>
                <a:gd name="T70" fmla="*/ 666 w 932"/>
                <a:gd name="T71" fmla="*/ 805 h 932"/>
                <a:gd name="T72" fmla="*/ 684 w 932"/>
                <a:gd name="T73" fmla="*/ 728 h 932"/>
                <a:gd name="T74" fmla="*/ 749 w 932"/>
                <a:gd name="T75" fmla="*/ 828 h 932"/>
                <a:gd name="T76" fmla="*/ 831 w 932"/>
                <a:gd name="T77" fmla="*/ 821 h 932"/>
                <a:gd name="T78" fmla="*/ 840 w 932"/>
                <a:gd name="T79" fmla="*/ 838 h 932"/>
                <a:gd name="T80" fmla="*/ 722 w 932"/>
                <a:gd name="T81" fmla="*/ 836 h 932"/>
                <a:gd name="T82" fmla="*/ 732 w 932"/>
                <a:gd name="T83" fmla="*/ 731 h 932"/>
                <a:gd name="T84" fmla="*/ 820 w 932"/>
                <a:gd name="T85" fmla="*/ 729 h 932"/>
                <a:gd name="T86" fmla="*/ 855 w 932"/>
                <a:gd name="T87" fmla="*/ 788 h 932"/>
                <a:gd name="T88" fmla="*/ 888 w 932"/>
                <a:gd name="T89" fmla="*/ 844 h 932"/>
                <a:gd name="T90" fmla="*/ 888 w 932"/>
                <a:gd name="T91" fmla="*/ 67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2" h="932">
                  <a:moveTo>
                    <a:pt x="0" y="0"/>
                  </a:moveTo>
                  <a:cubicBezTo>
                    <a:pt x="0" y="932"/>
                    <a:pt x="0" y="932"/>
                    <a:pt x="0" y="932"/>
                  </a:cubicBezTo>
                  <a:cubicBezTo>
                    <a:pt x="932" y="932"/>
                    <a:pt x="932" y="932"/>
                    <a:pt x="932" y="932"/>
                  </a:cubicBezTo>
                  <a:cubicBezTo>
                    <a:pt x="932" y="0"/>
                    <a:pt x="932" y="0"/>
                    <a:pt x="932" y="0"/>
                  </a:cubicBezTo>
                  <a:lnTo>
                    <a:pt x="0" y="0"/>
                  </a:lnTo>
                  <a:close/>
                  <a:moveTo>
                    <a:pt x="191" y="829"/>
                  </a:moveTo>
                  <a:cubicBezTo>
                    <a:pt x="189" y="834"/>
                    <a:pt x="186" y="837"/>
                    <a:pt x="182" y="840"/>
                  </a:cubicBezTo>
                  <a:cubicBezTo>
                    <a:pt x="177" y="842"/>
                    <a:pt x="171" y="844"/>
                    <a:pt x="161" y="845"/>
                  </a:cubicBezTo>
                  <a:cubicBezTo>
                    <a:pt x="152" y="846"/>
                    <a:pt x="139" y="846"/>
                    <a:pt x="121" y="846"/>
                  </a:cubicBezTo>
                  <a:cubicBezTo>
                    <a:pt x="102" y="846"/>
                    <a:pt x="88" y="846"/>
                    <a:pt x="78" y="845"/>
                  </a:cubicBezTo>
                  <a:cubicBezTo>
                    <a:pt x="69" y="844"/>
                    <a:pt x="62" y="841"/>
                    <a:pt x="58" y="839"/>
                  </a:cubicBezTo>
                  <a:cubicBezTo>
                    <a:pt x="53" y="836"/>
                    <a:pt x="50" y="832"/>
                    <a:pt x="49" y="828"/>
                  </a:cubicBezTo>
                  <a:cubicBezTo>
                    <a:pt x="47" y="824"/>
                    <a:pt x="45" y="818"/>
                    <a:pt x="45" y="810"/>
                  </a:cubicBezTo>
                  <a:cubicBezTo>
                    <a:pt x="45" y="810"/>
                    <a:pt x="46" y="804"/>
                    <a:pt x="47" y="804"/>
                  </a:cubicBezTo>
                  <a:cubicBezTo>
                    <a:pt x="64" y="804"/>
                    <a:pt x="64" y="804"/>
                    <a:pt x="64" y="804"/>
                  </a:cubicBezTo>
                  <a:cubicBezTo>
                    <a:pt x="64" y="807"/>
                    <a:pt x="64" y="807"/>
                    <a:pt x="64" y="807"/>
                  </a:cubicBezTo>
                  <a:cubicBezTo>
                    <a:pt x="64" y="813"/>
                    <a:pt x="65" y="818"/>
                    <a:pt x="67" y="821"/>
                  </a:cubicBezTo>
                  <a:cubicBezTo>
                    <a:pt x="68" y="823"/>
                    <a:pt x="71" y="826"/>
                    <a:pt x="76" y="827"/>
                  </a:cubicBezTo>
                  <a:cubicBezTo>
                    <a:pt x="81" y="829"/>
                    <a:pt x="97" y="830"/>
                    <a:pt x="122" y="830"/>
                  </a:cubicBezTo>
                  <a:cubicBezTo>
                    <a:pt x="138" y="830"/>
                    <a:pt x="149" y="830"/>
                    <a:pt x="155" y="829"/>
                  </a:cubicBezTo>
                  <a:cubicBezTo>
                    <a:pt x="161" y="828"/>
                    <a:pt x="166" y="827"/>
                    <a:pt x="169" y="825"/>
                  </a:cubicBezTo>
                  <a:cubicBezTo>
                    <a:pt x="172" y="822"/>
                    <a:pt x="174" y="818"/>
                    <a:pt x="174" y="812"/>
                  </a:cubicBezTo>
                  <a:cubicBezTo>
                    <a:pt x="174" y="805"/>
                    <a:pt x="172" y="800"/>
                    <a:pt x="168" y="797"/>
                  </a:cubicBezTo>
                  <a:cubicBezTo>
                    <a:pt x="163" y="794"/>
                    <a:pt x="155" y="792"/>
                    <a:pt x="144" y="792"/>
                  </a:cubicBezTo>
                  <a:cubicBezTo>
                    <a:pt x="140" y="792"/>
                    <a:pt x="122" y="792"/>
                    <a:pt x="90" y="792"/>
                  </a:cubicBezTo>
                  <a:cubicBezTo>
                    <a:pt x="81" y="792"/>
                    <a:pt x="75" y="792"/>
                    <a:pt x="70" y="791"/>
                  </a:cubicBezTo>
                  <a:cubicBezTo>
                    <a:pt x="65" y="789"/>
                    <a:pt x="61" y="788"/>
                    <a:pt x="57" y="786"/>
                  </a:cubicBezTo>
                  <a:cubicBezTo>
                    <a:pt x="51" y="781"/>
                    <a:pt x="48" y="773"/>
                    <a:pt x="48" y="761"/>
                  </a:cubicBezTo>
                  <a:cubicBezTo>
                    <a:pt x="48" y="749"/>
                    <a:pt x="52" y="740"/>
                    <a:pt x="60" y="734"/>
                  </a:cubicBezTo>
                  <a:cubicBezTo>
                    <a:pt x="64" y="732"/>
                    <a:pt x="71" y="730"/>
                    <a:pt x="80" y="728"/>
                  </a:cubicBezTo>
                  <a:cubicBezTo>
                    <a:pt x="90" y="727"/>
                    <a:pt x="103" y="726"/>
                    <a:pt x="120" y="726"/>
                  </a:cubicBezTo>
                  <a:cubicBezTo>
                    <a:pt x="140" y="726"/>
                    <a:pt x="155" y="727"/>
                    <a:pt x="165" y="729"/>
                  </a:cubicBezTo>
                  <a:cubicBezTo>
                    <a:pt x="174" y="731"/>
                    <a:pt x="180" y="735"/>
                    <a:pt x="185" y="741"/>
                  </a:cubicBezTo>
                  <a:cubicBezTo>
                    <a:pt x="187" y="743"/>
                    <a:pt x="188" y="746"/>
                    <a:pt x="189" y="749"/>
                  </a:cubicBezTo>
                  <a:cubicBezTo>
                    <a:pt x="190" y="752"/>
                    <a:pt x="190" y="756"/>
                    <a:pt x="190" y="764"/>
                  </a:cubicBezTo>
                  <a:cubicBezTo>
                    <a:pt x="170" y="764"/>
                    <a:pt x="170" y="764"/>
                    <a:pt x="170" y="764"/>
                  </a:cubicBezTo>
                  <a:cubicBezTo>
                    <a:pt x="170" y="756"/>
                    <a:pt x="169" y="752"/>
                    <a:pt x="167" y="750"/>
                  </a:cubicBezTo>
                  <a:cubicBezTo>
                    <a:pt x="164" y="748"/>
                    <a:pt x="159" y="745"/>
                    <a:pt x="152" y="744"/>
                  </a:cubicBezTo>
                  <a:cubicBezTo>
                    <a:pt x="144" y="743"/>
                    <a:pt x="134" y="743"/>
                    <a:pt x="120" y="743"/>
                  </a:cubicBezTo>
                  <a:cubicBezTo>
                    <a:pt x="95" y="743"/>
                    <a:pt x="80" y="745"/>
                    <a:pt x="74" y="748"/>
                  </a:cubicBezTo>
                  <a:cubicBezTo>
                    <a:pt x="70" y="751"/>
                    <a:pt x="68" y="756"/>
                    <a:pt x="68" y="762"/>
                  </a:cubicBezTo>
                  <a:cubicBezTo>
                    <a:pt x="68" y="768"/>
                    <a:pt x="70" y="772"/>
                    <a:pt x="75" y="775"/>
                  </a:cubicBezTo>
                  <a:cubicBezTo>
                    <a:pt x="79" y="777"/>
                    <a:pt x="88" y="777"/>
                    <a:pt x="102" y="777"/>
                  </a:cubicBezTo>
                  <a:cubicBezTo>
                    <a:pt x="116" y="777"/>
                    <a:pt x="134" y="777"/>
                    <a:pt x="156" y="778"/>
                  </a:cubicBezTo>
                  <a:cubicBezTo>
                    <a:pt x="170" y="778"/>
                    <a:pt x="180" y="781"/>
                    <a:pt x="186" y="786"/>
                  </a:cubicBezTo>
                  <a:cubicBezTo>
                    <a:pt x="191" y="792"/>
                    <a:pt x="194" y="800"/>
                    <a:pt x="194" y="812"/>
                  </a:cubicBezTo>
                  <a:cubicBezTo>
                    <a:pt x="194" y="819"/>
                    <a:pt x="193" y="825"/>
                    <a:pt x="191" y="829"/>
                  </a:cubicBezTo>
                  <a:close/>
                  <a:moveTo>
                    <a:pt x="236" y="820"/>
                  </a:moveTo>
                  <a:cubicBezTo>
                    <a:pt x="240" y="823"/>
                    <a:pt x="245" y="826"/>
                    <a:pt x="253" y="828"/>
                  </a:cubicBezTo>
                  <a:cubicBezTo>
                    <a:pt x="261" y="829"/>
                    <a:pt x="274" y="830"/>
                    <a:pt x="291" y="830"/>
                  </a:cubicBezTo>
                  <a:cubicBezTo>
                    <a:pt x="304" y="830"/>
                    <a:pt x="314" y="830"/>
                    <a:pt x="321" y="828"/>
                  </a:cubicBezTo>
                  <a:cubicBezTo>
                    <a:pt x="327" y="827"/>
                    <a:pt x="332" y="824"/>
                    <a:pt x="334" y="821"/>
                  </a:cubicBezTo>
                  <a:cubicBezTo>
                    <a:pt x="336" y="818"/>
                    <a:pt x="338" y="812"/>
                    <a:pt x="338" y="808"/>
                  </a:cubicBezTo>
                  <a:cubicBezTo>
                    <a:pt x="359" y="808"/>
                    <a:pt x="359" y="808"/>
                    <a:pt x="359" y="808"/>
                  </a:cubicBezTo>
                  <a:cubicBezTo>
                    <a:pt x="358" y="820"/>
                    <a:pt x="353" y="832"/>
                    <a:pt x="344" y="838"/>
                  </a:cubicBezTo>
                  <a:cubicBezTo>
                    <a:pt x="334" y="843"/>
                    <a:pt x="317" y="846"/>
                    <a:pt x="293" y="846"/>
                  </a:cubicBezTo>
                  <a:cubicBezTo>
                    <a:pt x="274" y="846"/>
                    <a:pt x="259" y="845"/>
                    <a:pt x="249" y="844"/>
                  </a:cubicBezTo>
                  <a:cubicBezTo>
                    <a:pt x="239" y="842"/>
                    <a:pt x="231" y="840"/>
                    <a:pt x="226" y="836"/>
                  </a:cubicBezTo>
                  <a:cubicBezTo>
                    <a:pt x="214" y="828"/>
                    <a:pt x="208" y="812"/>
                    <a:pt x="208" y="787"/>
                  </a:cubicBezTo>
                  <a:cubicBezTo>
                    <a:pt x="208" y="770"/>
                    <a:pt x="210" y="757"/>
                    <a:pt x="215" y="748"/>
                  </a:cubicBezTo>
                  <a:cubicBezTo>
                    <a:pt x="220" y="739"/>
                    <a:pt x="227" y="734"/>
                    <a:pt x="236" y="731"/>
                  </a:cubicBezTo>
                  <a:cubicBezTo>
                    <a:pt x="246" y="728"/>
                    <a:pt x="260" y="726"/>
                    <a:pt x="282" y="726"/>
                  </a:cubicBezTo>
                  <a:cubicBezTo>
                    <a:pt x="301" y="726"/>
                    <a:pt x="316" y="727"/>
                    <a:pt x="325" y="729"/>
                  </a:cubicBezTo>
                  <a:cubicBezTo>
                    <a:pt x="334" y="731"/>
                    <a:pt x="341" y="736"/>
                    <a:pt x="347" y="742"/>
                  </a:cubicBezTo>
                  <a:cubicBezTo>
                    <a:pt x="351" y="747"/>
                    <a:pt x="354" y="751"/>
                    <a:pt x="355" y="759"/>
                  </a:cubicBezTo>
                  <a:cubicBezTo>
                    <a:pt x="357" y="766"/>
                    <a:pt x="359" y="776"/>
                    <a:pt x="359" y="788"/>
                  </a:cubicBezTo>
                  <a:cubicBezTo>
                    <a:pt x="228" y="788"/>
                    <a:pt x="228" y="788"/>
                    <a:pt x="228" y="788"/>
                  </a:cubicBezTo>
                  <a:cubicBezTo>
                    <a:pt x="229" y="804"/>
                    <a:pt x="231" y="814"/>
                    <a:pt x="236" y="820"/>
                  </a:cubicBezTo>
                  <a:close/>
                  <a:moveTo>
                    <a:pt x="524" y="884"/>
                  </a:moveTo>
                  <a:cubicBezTo>
                    <a:pt x="504" y="884"/>
                    <a:pt x="504" y="884"/>
                    <a:pt x="504" y="884"/>
                  </a:cubicBezTo>
                  <a:cubicBezTo>
                    <a:pt x="504" y="828"/>
                    <a:pt x="504" y="828"/>
                    <a:pt x="504" y="828"/>
                  </a:cubicBezTo>
                  <a:cubicBezTo>
                    <a:pt x="504" y="828"/>
                    <a:pt x="504" y="828"/>
                    <a:pt x="504" y="828"/>
                  </a:cubicBezTo>
                  <a:cubicBezTo>
                    <a:pt x="502" y="836"/>
                    <a:pt x="498" y="837"/>
                    <a:pt x="492" y="840"/>
                  </a:cubicBezTo>
                  <a:cubicBezTo>
                    <a:pt x="486" y="843"/>
                    <a:pt x="473" y="845"/>
                    <a:pt x="454" y="845"/>
                  </a:cubicBezTo>
                  <a:cubicBezTo>
                    <a:pt x="434" y="845"/>
                    <a:pt x="420" y="845"/>
                    <a:pt x="411" y="843"/>
                  </a:cubicBezTo>
                  <a:cubicBezTo>
                    <a:pt x="402" y="842"/>
                    <a:pt x="395" y="840"/>
                    <a:pt x="390" y="836"/>
                  </a:cubicBezTo>
                  <a:cubicBezTo>
                    <a:pt x="384" y="831"/>
                    <a:pt x="379" y="825"/>
                    <a:pt x="376" y="817"/>
                  </a:cubicBezTo>
                  <a:cubicBezTo>
                    <a:pt x="374" y="809"/>
                    <a:pt x="372" y="798"/>
                    <a:pt x="372" y="784"/>
                  </a:cubicBezTo>
                  <a:cubicBezTo>
                    <a:pt x="372" y="768"/>
                    <a:pt x="375" y="755"/>
                    <a:pt x="380" y="747"/>
                  </a:cubicBezTo>
                  <a:cubicBezTo>
                    <a:pt x="383" y="742"/>
                    <a:pt x="388" y="737"/>
                    <a:pt x="393" y="734"/>
                  </a:cubicBezTo>
                  <a:cubicBezTo>
                    <a:pt x="399" y="731"/>
                    <a:pt x="406" y="729"/>
                    <a:pt x="416" y="728"/>
                  </a:cubicBezTo>
                  <a:cubicBezTo>
                    <a:pt x="423" y="727"/>
                    <a:pt x="434" y="726"/>
                    <a:pt x="449" y="726"/>
                  </a:cubicBezTo>
                  <a:cubicBezTo>
                    <a:pt x="468" y="726"/>
                    <a:pt x="481" y="726"/>
                    <a:pt x="488" y="728"/>
                  </a:cubicBezTo>
                  <a:cubicBezTo>
                    <a:pt x="496" y="730"/>
                    <a:pt x="502" y="736"/>
                    <a:pt x="505" y="740"/>
                  </a:cubicBezTo>
                  <a:cubicBezTo>
                    <a:pt x="504" y="740"/>
                    <a:pt x="504" y="740"/>
                    <a:pt x="504" y="740"/>
                  </a:cubicBezTo>
                  <a:cubicBezTo>
                    <a:pt x="504" y="728"/>
                    <a:pt x="504" y="728"/>
                    <a:pt x="504" y="728"/>
                  </a:cubicBezTo>
                  <a:cubicBezTo>
                    <a:pt x="524" y="728"/>
                    <a:pt x="524" y="728"/>
                    <a:pt x="524" y="728"/>
                  </a:cubicBezTo>
                  <a:lnTo>
                    <a:pt x="524" y="884"/>
                  </a:lnTo>
                  <a:close/>
                  <a:moveTo>
                    <a:pt x="684" y="844"/>
                  </a:moveTo>
                  <a:cubicBezTo>
                    <a:pt x="668" y="844"/>
                    <a:pt x="668" y="844"/>
                    <a:pt x="668" y="844"/>
                  </a:cubicBezTo>
                  <a:cubicBezTo>
                    <a:pt x="668" y="824"/>
                    <a:pt x="668" y="824"/>
                    <a:pt x="668" y="824"/>
                  </a:cubicBezTo>
                  <a:cubicBezTo>
                    <a:pt x="667" y="824"/>
                    <a:pt x="667" y="824"/>
                    <a:pt x="667" y="824"/>
                  </a:cubicBezTo>
                  <a:cubicBezTo>
                    <a:pt x="662" y="832"/>
                    <a:pt x="656" y="839"/>
                    <a:pt x="648" y="842"/>
                  </a:cubicBezTo>
                  <a:cubicBezTo>
                    <a:pt x="641" y="844"/>
                    <a:pt x="628" y="845"/>
                    <a:pt x="610" y="845"/>
                  </a:cubicBezTo>
                  <a:cubicBezTo>
                    <a:pt x="595" y="845"/>
                    <a:pt x="583" y="845"/>
                    <a:pt x="576" y="844"/>
                  </a:cubicBezTo>
                  <a:cubicBezTo>
                    <a:pt x="567" y="841"/>
                    <a:pt x="561" y="839"/>
                    <a:pt x="557" y="835"/>
                  </a:cubicBezTo>
                  <a:cubicBezTo>
                    <a:pt x="552" y="832"/>
                    <a:pt x="549" y="827"/>
                    <a:pt x="547" y="821"/>
                  </a:cubicBezTo>
                  <a:cubicBezTo>
                    <a:pt x="545" y="814"/>
                    <a:pt x="544" y="805"/>
                    <a:pt x="544" y="792"/>
                  </a:cubicBezTo>
                  <a:cubicBezTo>
                    <a:pt x="544" y="728"/>
                    <a:pt x="544" y="728"/>
                    <a:pt x="544" y="728"/>
                  </a:cubicBezTo>
                  <a:cubicBezTo>
                    <a:pt x="560" y="728"/>
                    <a:pt x="560" y="728"/>
                    <a:pt x="560" y="728"/>
                  </a:cubicBezTo>
                  <a:cubicBezTo>
                    <a:pt x="560" y="787"/>
                    <a:pt x="560" y="787"/>
                    <a:pt x="560" y="787"/>
                  </a:cubicBezTo>
                  <a:cubicBezTo>
                    <a:pt x="560" y="798"/>
                    <a:pt x="562" y="806"/>
                    <a:pt x="564" y="811"/>
                  </a:cubicBezTo>
                  <a:cubicBezTo>
                    <a:pt x="565" y="815"/>
                    <a:pt x="568" y="819"/>
                    <a:pt x="571" y="822"/>
                  </a:cubicBezTo>
                  <a:cubicBezTo>
                    <a:pt x="574" y="825"/>
                    <a:pt x="579" y="827"/>
                    <a:pt x="586" y="828"/>
                  </a:cubicBezTo>
                  <a:cubicBezTo>
                    <a:pt x="591" y="830"/>
                    <a:pt x="600" y="830"/>
                    <a:pt x="611" y="830"/>
                  </a:cubicBezTo>
                  <a:cubicBezTo>
                    <a:pt x="625" y="830"/>
                    <a:pt x="636" y="829"/>
                    <a:pt x="644" y="827"/>
                  </a:cubicBezTo>
                  <a:cubicBezTo>
                    <a:pt x="652" y="825"/>
                    <a:pt x="658" y="821"/>
                    <a:pt x="662" y="817"/>
                  </a:cubicBezTo>
                  <a:cubicBezTo>
                    <a:pt x="664" y="814"/>
                    <a:pt x="665" y="810"/>
                    <a:pt x="666" y="805"/>
                  </a:cubicBezTo>
                  <a:cubicBezTo>
                    <a:pt x="667" y="801"/>
                    <a:pt x="668" y="794"/>
                    <a:pt x="668" y="786"/>
                  </a:cubicBezTo>
                  <a:cubicBezTo>
                    <a:pt x="668" y="728"/>
                    <a:pt x="668" y="728"/>
                    <a:pt x="668" y="728"/>
                  </a:cubicBezTo>
                  <a:cubicBezTo>
                    <a:pt x="684" y="728"/>
                    <a:pt x="684" y="728"/>
                    <a:pt x="684" y="728"/>
                  </a:cubicBezTo>
                  <a:lnTo>
                    <a:pt x="684" y="844"/>
                  </a:lnTo>
                  <a:close/>
                  <a:moveTo>
                    <a:pt x="733" y="820"/>
                  </a:moveTo>
                  <a:cubicBezTo>
                    <a:pt x="736" y="823"/>
                    <a:pt x="742" y="826"/>
                    <a:pt x="749" y="828"/>
                  </a:cubicBezTo>
                  <a:cubicBezTo>
                    <a:pt x="757" y="829"/>
                    <a:pt x="770" y="830"/>
                    <a:pt x="787" y="830"/>
                  </a:cubicBezTo>
                  <a:cubicBezTo>
                    <a:pt x="801" y="830"/>
                    <a:pt x="811" y="830"/>
                    <a:pt x="817" y="828"/>
                  </a:cubicBezTo>
                  <a:cubicBezTo>
                    <a:pt x="823" y="827"/>
                    <a:pt x="828" y="824"/>
                    <a:pt x="831" y="821"/>
                  </a:cubicBezTo>
                  <a:cubicBezTo>
                    <a:pt x="833" y="818"/>
                    <a:pt x="834" y="812"/>
                    <a:pt x="835" y="808"/>
                  </a:cubicBezTo>
                  <a:cubicBezTo>
                    <a:pt x="855" y="808"/>
                    <a:pt x="855" y="808"/>
                    <a:pt x="855" y="808"/>
                  </a:cubicBezTo>
                  <a:cubicBezTo>
                    <a:pt x="854" y="820"/>
                    <a:pt x="849" y="832"/>
                    <a:pt x="840" y="838"/>
                  </a:cubicBezTo>
                  <a:cubicBezTo>
                    <a:pt x="830" y="843"/>
                    <a:pt x="814" y="846"/>
                    <a:pt x="790" y="846"/>
                  </a:cubicBezTo>
                  <a:cubicBezTo>
                    <a:pt x="770" y="846"/>
                    <a:pt x="755" y="845"/>
                    <a:pt x="745" y="844"/>
                  </a:cubicBezTo>
                  <a:cubicBezTo>
                    <a:pt x="735" y="842"/>
                    <a:pt x="727" y="840"/>
                    <a:pt x="722" y="836"/>
                  </a:cubicBezTo>
                  <a:cubicBezTo>
                    <a:pt x="710" y="828"/>
                    <a:pt x="704" y="812"/>
                    <a:pt x="704" y="787"/>
                  </a:cubicBezTo>
                  <a:cubicBezTo>
                    <a:pt x="704" y="770"/>
                    <a:pt x="706" y="757"/>
                    <a:pt x="712" y="748"/>
                  </a:cubicBezTo>
                  <a:cubicBezTo>
                    <a:pt x="717" y="739"/>
                    <a:pt x="722" y="734"/>
                    <a:pt x="732" y="731"/>
                  </a:cubicBezTo>
                  <a:cubicBezTo>
                    <a:pt x="741" y="728"/>
                    <a:pt x="756" y="726"/>
                    <a:pt x="776" y="726"/>
                  </a:cubicBezTo>
                  <a:cubicBezTo>
                    <a:pt x="776" y="726"/>
                    <a:pt x="776" y="726"/>
                    <a:pt x="776" y="726"/>
                  </a:cubicBezTo>
                  <a:cubicBezTo>
                    <a:pt x="796" y="726"/>
                    <a:pt x="811" y="727"/>
                    <a:pt x="820" y="729"/>
                  </a:cubicBezTo>
                  <a:cubicBezTo>
                    <a:pt x="829" y="731"/>
                    <a:pt x="837" y="736"/>
                    <a:pt x="843" y="742"/>
                  </a:cubicBezTo>
                  <a:cubicBezTo>
                    <a:pt x="847" y="747"/>
                    <a:pt x="850" y="751"/>
                    <a:pt x="852" y="759"/>
                  </a:cubicBezTo>
                  <a:cubicBezTo>
                    <a:pt x="854" y="766"/>
                    <a:pt x="855" y="776"/>
                    <a:pt x="855" y="788"/>
                  </a:cubicBezTo>
                  <a:cubicBezTo>
                    <a:pt x="724" y="788"/>
                    <a:pt x="724" y="788"/>
                    <a:pt x="724" y="788"/>
                  </a:cubicBezTo>
                  <a:cubicBezTo>
                    <a:pt x="725" y="804"/>
                    <a:pt x="728" y="814"/>
                    <a:pt x="733" y="820"/>
                  </a:cubicBezTo>
                  <a:close/>
                  <a:moveTo>
                    <a:pt x="888" y="844"/>
                  </a:moveTo>
                  <a:cubicBezTo>
                    <a:pt x="872" y="844"/>
                    <a:pt x="872" y="844"/>
                    <a:pt x="872" y="844"/>
                  </a:cubicBezTo>
                  <a:cubicBezTo>
                    <a:pt x="872" y="676"/>
                    <a:pt x="872" y="676"/>
                    <a:pt x="872" y="676"/>
                  </a:cubicBezTo>
                  <a:cubicBezTo>
                    <a:pt x="888" y="676"/>
                    <a:pt x="888" y="676"/>
                    <a:pt x="888" y="676"/>
                  </a:cubicBezTo>
                  <a:lnTo>
                    <a:pt x="888" y="844"/>
                  </a:ln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1856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27799" y="0"/>
            <a:ext cx="8816201" cy="5143500"/>
          </a:xfrm>
          <a:prstGeom prst="rect">
            <a:avLst/>
          </a:prstGeom>
        </p:spPr>
      </p:pic>
    </p:spTree>
    <p:extLst>
      <p:ext uri="{BB962C8B-B14F-4D97-AF65-F5344CB8AC3E}">
        <p14:creationId xmlns:p14="http://schemas.microsoft.com/office/powerpoint/2010/main" val="40165345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0805" y="2126904"/>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69197" y="1787379"/>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784" y="372885"/>
            <a:ext cx="8228433" cy="857129"/>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100</TotalTime>
  <Words>2093</Words>
  <Application>Microsoft Office PowerPoint</Application>
  <PresentationFormat>Presentación en pantalla (16:9)</PresentationFormat>
  <Paragraphs>557</Paragraphs>
  <Slides>57</Slides>
  <Notes>39</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57</vt:i4>
      </vt:variant>
    </vt:vector>
  </HeadingPairs>
  <TitlesOfParts>
    <vt:vector size="70" baseType="lpstr">
      <vt:lpstr>Arial</vt:lpstr>
      <vt:lpstr>Calibri</vt:lpstr>
      <vt:lpstr>Calibri Light</vt:lpstr>
      <vt:lpstr>Consolas</vt:lpstr>
      <vt:lpstr>Helvetica</vt:lpstr>
      <vt:lpstr>Helvetica Light</vt:lpstr>
      <vt:lpstr>Myriad Pro</vt:lpstr>
      <vt:lpstr>Neo Sans Std Medium</vt:lpstr>
      <vt:lpstr>Roboto</vt:lpstr>
      <vt:lpstr>Segoe UI</vt:lpstr>
      <vt:lpstr>Segoe UI </vt:lpstr>
      <vt:lpstr>Wingdings</vt:lpstr>
      <vt:lpstr>Tema de Office</vt:lpstr>
      <vt:lpstr>Presentación de PowerPoint</vt:lpstr>
      <vt:lpstr>Presentación de PowerPoint</vt:lpstr>
      <vt:lpstr>¿Qué vamos a ver?</vt:lpstr>
      <vt:lpstr>Introducción al taller</vt:lpstr>
      <vt:lpstr>El taller</vt:lpstr>
      <vt:lpstr>Presentación de PowerPoint</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Plugins</vt:lpstr>
      <vt:lpstr>Presentación de PowerPoint</vt:lpstr>
      <vt:lpstr>Código específico de plataforma</vt:lpstr>
      <vt:lpstr>Presentación de PowerPoint</vt:lpstr>
      <vt:lpstr>Plugins Xamarin</vt:lpstr>
      <vt:lpstr>DEMO: Plugins</vt:lpstr>
      <vt:lpstr>Gracias a todos!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Javier Suárez Ruiz</cp:lastModifiedBy>
  <cp:revision>21</cp:revision>
  <dcterms:created xsi:type="dcterms:W3CDTF">2016-12-04T16:27:21Z</dcterms:created>
  <dcterms:modified xsi:type="dcterms:W3CDTF">2016-12-07T19:24:05Z</dcterms:modified>
</cp:coreProperties>
</file>